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71" r:id="rId8"/>
    <p:sldId id="262" r:id="rId9"/>
    <p:sldId id="267" r:id="rId10"/>
    <p:sldId id="272" r:id="rId11"/>
    <p:sldId id="274" r:id="rId12"/>
    <p:sldId id="275" r:id="rId13"/>
    <p:sldId id="264" r:id="rId14"/>
    <p:sldId id="265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55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55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72E5-E50B-439E-B704-68C798B2BD1F}" type="datetimeFigureOut">
              <a:rPr lang="zh-CN" altLang="en-US" smtClean="0"/>
              <a:pPr/>
              <a:t>2018/4/28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89CFF-AAEF-4E17-949A-74E4E0B1A9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976" y="642918"/>
            <a:ext cx="7772400" cy="2071702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latin typeface="黑体" pitchFamily="49" charset="-122"/>
                <a:ea typeface="黑体" pitchFamily="49" charset="-122"/>
              </a:rPr>
              <a:t>大学排球课扣球教学</a:t>
            </a:r>
            <a:endParaRPr lang="zh-CN" altLang="en-US" sz="5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57356" y="3071810"/>
            <a:ext cx="6786610" cy="2857520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单位：新乡医学院三全学院体育部</a:t>
            </a:r>
            <a:endParaRPr lang="en-US" altLang="zh-CN" b="1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大球教研室</a:t>
            </a:r>
            <a:endParaRPr lang="en-US" altLang="zh-CN" b="1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汇报人：杨   帆</a:t>
            </a:r>
            <a:endParaRPr lang="zh-CN" altLang="en-US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教法设想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59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smtClean="0">
                <a:latin typeface="+mn-ea"/>
              </a:rPr>
              <a:t>（</a:t>
            </a:r>
            <a:r>
              <a:rPr lang="en-US" b="1" smtClean="0">
                <a:latin typeface="+mn-ea"/>
              </a:rPr>
              <a:t>3</a:t>
            </a:r>
            <a:r>
              <a:rPr lang="zh-CN" altLang="en-US" b="1" smtClean="0">
                <a:latin typeface="+mn-ea"/>
              </a:rPr>
              <a:t>）综合性扣球练习：自抛球扣球练习、辅助抛球扣球练习、隔网扣球练习。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357562"/>
            <a:ext cx="671517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教法设想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00172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+mn-ea"/>
              </a:rPr>
              <a:t>（</a:t>
            </a:r>
            <a:r>
              <a:rPr lang="en-US" b="1" smtClean="0">
                <a:latin typeface="+mn-ea"/>
              </a:rPr>
              <a:t>4</a:t>
            </a:r>
            <a:r>
              <a:rPr lang="zh-CN" altLang="en-US" b="1" smtClean="0">
                <a:latin typeface="+mn-ea"/>
              </a:rPr>
              <a:t>）手型的掌握</a:t>
            </a:r>
            <a:r>
              <a:rPr lang="zh-CN" altLang="en-US" b="1" smtClean="0"/>
              <a:t>。</a:t>
            </a:r>
          </a:p>
          <a:p>
            <a:pPr>
              <a:buNone/>
            </a:pPr>
            <a:endParaRPr lang="zh-CN" altLang="en-US"/>
          </a:p>
        </p:txBody>
      </p:sp>
      <p:pic>
        <p:nvPicPr>
          <p:cNvPr id="6" name="图片 5" descr="QQ图片201604281811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3214686"/>
            <a:ext cx="5715040" cy="2571768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学法指导</a:t>
            </a:r>
            <a:endParaRPr lang="zh-CN" altLang="en-US" b="1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736"/>
            <a:ext cx="686755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教学流程</a:t>
            </a:r>
            <a:endParaRPr lang="zh-CN" altLang="en-US" b="1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1"/>
            <a:ext cx="7715303" cy="414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身心状态预计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0304"/>
          </a:xfrm>
        </p:spPr>
        <p:txBody>
          <a:bodyPr>
            <a:normAutofit/>
          </a:bodyPr>
          <a:lstStyle/>
          <a:p>
            <a:pPr indent="342900">
              <a:lnSpc>
                <a:spcPct val="150000"/>
              </a:lnSpc>
              <a:buNone/>
            </a:pPr>
            <a:r>
              <a:rPr lang="zh-CN" altLang="en-US" sz="2400" b="1" smtClean="0">
                <a:latin typeface="+mn-ea"/>
              </a:rPr>
              <a:t>整堂课练习密度为</a:t>
            </a:r>
            <a:r>
              <a:rPr lang="en-US" sz="2400" b="1" smtClean="0">
                <a:latin typeface="+mn-ea"/>
              </a:rPr>
              <a:t>40%</a:t>
            </a:r>
            <a:r>
              <a:rPr lang="zh-CN" altLang="en-US" sz="2400" b="1" smtClean="0">
                <a:latin typeface="+mn-ea"/>
              </a:rPr>
              <a:t>左右，练习强度中等偏上，全场有球综合性练习时，强度得到最高峰。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课堂情感氛围</a:t>
            </a:r>
            <a:endParaRPr lang="zh-CN" altLang="en-US" b="1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7643866" cy="45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catalog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8926" y="1571612"/>
            <a:ext cx="4286280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（课程内容）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（教材分析）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（学情分析）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（教学目标）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（教法设想）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（学法指导）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（教学流程）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8.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（身心状态预计）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9.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（课堂情感氛围）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课程内容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buNone/>
            </a:pPr>
            <a:r>
              <a:rPr lang="zh-CN" altLang="en-US" sz="2800" b="1"/>
              <a:t>扣球是排球基本技术之一，运动员跳起在空中，将高于球网的上沿的球有力的击入对区的一种击球方法。本次课通过学习助跑、起跳、击球、落地的技术，使学生掌握正面上手扣球的技术动作，了解其在比赛中的重要性，是排球比赛中的重要得分手段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教材分析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342900">
              <a:buNone/>
            </a:pPr>
            <a:r>
              <a:rPr lang="zh-CN" altLang="en-US" sz="2400" b="1"/>
              <a:t>正面扣球是最基本的扣球技术。由于面对球网，便于观察来球和对方的防守布局，因此击球准确性较高。由于挥臂动作灵活，能根据对方拦防情况，随时改变扣球路线和力量，能控制击球落点，因此进攻效果好</a:t>
            </a:r>
            <a:r>
              <a:rPr lang="zh-CN" altLang="en-US" sz="2400" b="1" smtClean="0"/>
              <a:t>。</a:t>
            </a:r>
            <a:endParaRPr lang="en-US" altLang="zh-CN" sz="2400" b="1" smtClean="0"/>
          </a:p>
          <a:p>
            <a:pPr indent="342900">
              <a:buNone/>
            </a:pPr>
            <a:r>
              <a:rPr lang="zh-CN" altLang="en-US" sz="2400" b="1" smtClean="0"/>
              <a:t>重</a:t>
            </a:r>
            <a:r>
              <a:rPr lang="zh-CN" altLang="en-US" sz="2400" b="1"/>
              <a:t>点是手控制球的能力，时间、空间的判断能力。难点是传接球的准确性、成功率</a:t>
            </a:r>
            <a:r>
              <a:rPr lang="zh-CN" altLang="en-US" sz="2400" b="1" smtClean="0"/>
              <a:t>。</a:t>
            </a:r>
            <a:endParaRPr lang="en-US" altLang="zh-CN" sz="2400" b="1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学情分析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6"/>
          </a:xfrm>
        </p:spPr>
        <p:txBody>
          <a:bodyPr>
            <a:normAutofit/>
          </a:bodyPr>
          <a:lstStyle/>
          <a:p>
            <a:pPr indent="342900">
              <a:buNone/>
            </a:pPr>
            <a:r>
              <a:rPr lang="zh-CN" altLang="en-US" sz="2400" b="1">
                <a:latin typeface="+mj-ea"/>
                <a:ea typeface="+mj-ea"/>
              </a:rPr>
              <a:t>本次课教学对象为</a:t>
            </a:r>
            <a:r>
              <a:rPr lang="en-US" sz="2400" b="1">
                <a:latin typeface="+mj-ea"/>
                <a:ea typeface="+mj-ea"/>
              </a:rPr>
              <a:t>28</a:t>
            </a:r>
            <a:r>
              <a:rPr lang="zh-CN" altLang="en-US" sz="2400" b="1">
                <a:latin typeface="+mj-ea"/>
                <a:ea typeface="+mj-ea"/>
              </a:rPr>
              <a:t>名大</a:t>
            </a:r>
            <a:r>
              <a:rPr lang="zh-CN" altLang="en-US" sz="2400" b="1" smtClean="0">
                <a:latin typeface="+mj-ea"/>
                <a:ea typeface="+mj-ea"/>
              </a:rPr>
              <a:t>二学生。</a:t>
            </a:r>
            <a:r>
              <a:rPr lang="zh-CN" altLang="en-US" sz="2400" b="1">
                <a:latin typeface="+mj-ea"/>
                <a:ea typeface="+mj-ea"/>
              </a:rPr>
              <a:t>大学生身心发展趋向成熟，具备独立思考、判断、概括等能力，在身体锻炼中也具备了较高的基本运动能力。排球是一项他们所喜爱的运动，经过上学期的学习，学生已经具有将球攻击过网的意识，本次就是为了明确进攻的方法，通过对正面扣球的学习，是学生基本掌握扣球技术，增强进攻意识</a:t>
            </a:r>
            <a:r>
              <a:rPr lang="zh-CN" altLang="en-US" sz="2400" b="1" smtClean="0">
                <a:latin typeface="+mj-ea"/>
                <a:ea typeface="+mj-ea"/>
              </a:rPr>
              <a:t>。</a:t>
            </a:r>
            <a:endParaRPr lang="en-US" altLang="zh-CN" sz="2400" b="1" smtClean="0">
              <a:latin typeface="+mj-ea"/>
              <a:ea typeface="+mj-ea"/>
            </a:endParaRPr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教学目标</a:t>
            </a:r>
            <a:endParaRPr lang="zh-CN" altLang="en-US" b="1"/>
          </a:p>
        </p:txBody>
      </p:sp>
      <p:pic>
        <p:nvPicPr>
          <p:cNvPr id="4" name="内容占位符 3" descr="QQ图片20160428202137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00166" y="1357298"/>
            <a:ext cx="6143668" cy="504351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教法设想</a:t>
            </a:r>
            <a:endParaRPr lang="zh-CN" altLang="en-US" b="1"/>
          </a:p>
        </p:txBody>
      </p:sp>
      <p:pic>
        <p:nvPicPr>
          <p:cNvPr id="4" name="内容占位符 3" descr="QQ图片2016042820322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9675" y="2096294"/>
            <a:ext cx="6724650" cy="353377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教法设想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73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400" b="1" smtClean="0">
                <a:latin typeface="+mn-ea"/>
              </a:rPr>
              <a:t>（</a:t>
            </a:r>
            <a:r>
              <a:rPr lang="en-US" sz="2400" b="1" smtClean="0">
                <a:latin typeface="+mn-ea"/>
              </a:rPr>
              <a:t>1</a:t>
            </a:r>
            <a:r>
              <a:rPr lang="zh-CN" altLang="en-US" sz="2400" b="1" smtClean="0">
                <a:latin typeface="+mn-ea"/>
              </a:rPr>
              <a:t>）无球练习：飞纸飞机游戏教学，引用扣球的要点，在飞纸飞起时候，注意引动臂、摆动臂的位置、双腿前后位置以及纸飞机在出手同事的压腕动作。</a:t>
            </a:r>
          </a:p>
          <a:p>
            <a:pPr>
              <a:buNone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286124"/>
            <a:ext cx="200026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286124"/>
            <a:ext cx="19288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286124"/>
            <a:ext cx="20145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右箭头 8"/>
          <p:cNvSpPr/>
          <p:nvPr/>
        </p:nvSpPr>
        <p:spPr>
          <a:xfrm>
            <a:off x="3071802" y="4714884"/>
            <a:ext cx="35719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5643570" y="4714884"/>
            <a:ext cx="35719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136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教法设想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311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smtClean="0">
                <a:latin typeface="+mn-ea"/>
              </a:rPr>
              <a:t>（</a:t>
            </a:r>
            <a:r>
              <a:rPr lang="en-US" b="1" smtClean="0">
                <a:latin typeface="+mn-ea"/>
              </a:rPr>
              <a:t>2</a:t>
            </a:r>
            <a:r>
              <a:rPr lang="zh-CN" altLang="en-US" b="1" smtClean="0">
                <a:latin typeface="+mn-ea"/>
              </a:rPr>
              <a:t>）徒手练习：助跑→起跳→击球（引臂、摆臂、挥臂）→落地（缓冲），结合飞纸飞起时的技术要求，用浅入深、由易到难，逐步增加动作步骤，逐渐提高动作质量。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8" y="3357563"/>
            <a:ext cx="823912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808</Words>
  <Application>Microsoft Office PowerPoint</Application>
  <PresentationFormat>全屏显示(4:3)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大学排球课扣球教学</vt:lpstr>
      <vt:lpstr>catalog</vt:lpstr>
      <vt:lpstr>1.课程内容</vt:lpstr>
      <vt:lpstr>2.教材分析</vt:lpstr>
      <vt:lpstr>3.学情分析</vt:lpstr>
      <vt:lpstr>4.教学目标</vt:lpstr>
      <vt:lpstr>5.教法设想</vt:lpstr>
      <vt:lpstr>5.教法设想</vt:lpstr>
      <vt:lpstr>5.教法设想</vt:lpstr>
      <vt:lpstr>5.教法设想</vt:lpstr>
      <vt:lpstr>5.教法设想</vt:lpstr>
      <vt:lpstr>6.学法指导</vt:lpstr>
      <vt:lpstr>7.教学流程</vt:lpstr>
      <vt:lpstr>8.身心状态预计</vt:lpstr>
      <vt:lpstr>9.课堂情感氛围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大学排球课扣球教学</dc:title>
  <dc:creator>dreamsummit</dc:creator>
  <cp:lastModifiedBy>dreamsummit</cp:lastModifiedBy>
  <cp:revision>44</cp:revision>
  <dcterms:created xsi:type="dcterms:W3CDTF">2016-04-28T01:41:05Z</dcterms:created>
  <dcterms:modified xsi:type="dcterms:W3CDTF">2018-04-28T01:56:25Z</dcterms:modified>
</cp:coreProperties>
</file>