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319" r:id="rId3"/>
    <p:sldId id="320" r:id="rId4"/>
    <p:sldId id="256" r:id="rId5"/>
    <p:sldId id="277" r:id="rId6"/>
    <p:sldId id="284" r:id="rId7"/>
    <p:sldId id="286" r:id="rId8"/>
    <p:sldId id="257" r:id="rId9"/>
    <p:sldId id="288" r:id="rId10"/>
    <p:sldId id="290" r:id="rId11"/>
    <p:sldId id="291" r:id="rId12"/>
    <p:sldId id="292" r:id="rId13"/>
    <p:sldId id="293" r:id="rId14"/>
    <p:sldId id="321" r:id="rId15"/>
    <p:sldId id="322" r:id="rId16"/>
    <p:sldId id="323" r:id="rId17"/>
    <p:sldId id="324" r:id="rId18"/>
    <p:sldId id="325" r:id="rId19"/>
    <p:sldId id="326" r:id="rId20"/>
    <p:sldId id="327" r:id="rId21"/>
    <p:sldId id="287" r:id="rId22"/>
    <p:sldId id="258" r:id="rId23"/>
    <p:sldId id="259" r:id="rId24"/>
    <p:sldId id="260" r:id="rId25"/>
    <p:sldId id="263" r:id="rId26"/>
    <p:sldId id="262" r:id="rId27"/>
    <p:sldId id="264" r:id="rId28"/>
    <p:sldId id="265" r:id="rId29"/>
    <p:sldId id="278" r:id="rId30"/>
    <p:sldId id="267" r:id="rId31"/>
    <p:sldId id="279" r:id="rId32"/>
    <p:sldId id="280" r:id="rId33"/>
    <p:sldId id="281" r:id="rId34"/>
    <p:sldId id="282" r:id="rId35"/>
    <p:sldId id="268" r:id="rId36"/>
    <p:sldId id="271" r:id="rId37"/>
    <p:sldId id="269" r:id="rId38"/>
    <p:sldId id="299" r:id="rId39"/>
    <p:sldId id="270" r:id="rId40"/>
    <p:sldId id="272" r:id="rId41"/>
    <p:sldId id="274" r:id="rId42"/>
    <p:sldId id="276" r:id="rId43"/>
    <p:sldId id="300" r:id="rId4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54" autoAdjust="0"/>
    <p:restoredTop sz="99014" autoAdjust="0"/>
  </p:normalViewPr>
  <p:slideViewPr>
    <p:cSldViewPr snapToGrid="0" snapToObjects="1">
      <p:cViewPr>
        <p:scale>
          <a:sx n="70" d="100"/>
          <a:sy n="70" d="100"/>
        </p:scale>
        <p:origin x="-1344" y="-120"/>
      </p:cViewPr>
      <p:guideLst>
        <p:guide orient="horz" pos="2164"/>
        <p:guide pos="2880"/>
      </p:guideLst>
    </p:cSldViewPr>
  </p:slideViewPr>
  <p:outlineViewPr>
    <p:cViewPr>
      <p:scale>
        <a:sx n="33" d="100"/>
        <a:sy n="33" d="100"/>
      </p:scale>
      <p:origin x="0" y="652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1" fmla="*/ 0 w 3112294"/>
              <a:gd name="connsiteY0-2" fmla="*/ 2019301 h 2083594"/>
              <a:gd name="connsiteX1-3" fmla="*/ 2793206 w 3112294"/>
              <a:gd name="connsiteY1-4" fmla="*/ 0 h 2083594"/>
              <a:gd name="connsiteX2-5" fmla="*/ 3112294 w 3112294"/>
              <a:gd name="connsiteY2-6" fmla="*/ 80963 h 2083594"/>
              <a:gd name="connsiteX3-7" fmla="*/ 3112294 w 3112294"/>
              <a:gd name="connsiteY3-8" fmla="*/ 2083594 h 2083594"/>
              <a:gd name="connsiteX4-9" fmla="*/ 0 w 3112294"/>
              <a:gd name="connsiteY4-10" fmla="*/ 2019301 h 2083594"/>
              <a:gd name="connsiteX0-11" fmla="*/ 0 w 3345656"/>
              <a:gd name="connsiteY0-12" fmla="*/ 2097882 h 2097882"/>
              <a:gd name="connsiteX1-13" fmla="*/ 3026568 w 3345656"/>
              <a:gd name="connsiteY1-14" fmla="*/ 0 h 2097882"/>
              <a:gd name="connsiteX2-15" fmla="*/ 3345656 w 3345656"/>
              <a:gd name="connsiteY2-16" fmla="*/ 80963 h 2097882"/>
              <a:gd name="connsiteX3-17" fmla="*/ 3345656 w 3345656"/>
              <a:gd name="connsiteY3-18" fmla="*/ 2083594 h 2097882"/>
              <a:gd name="connsiteX4-19" fmla="*/ 0 w 3345656"/>
              <a:gd name="connsiteY4-20" fmla="*/ 2097882 h 2097882"/>
              <a:gd name="connsiteX0-21" fmla="*/ 0 w 2800350"/>
              <a:gd name="connsiteY0-22" fmla="*/ 1935957 h 2083594"/>
              <a:gd name="connsiteX1-23" fmla="*/ 2481262 w 2800350"/>
              <a:gd name="connsiteY1-24" fmla="*/ 0 h 2083594"/>
              <a:gd name="connsiteX2-25" fmla="*/ 2800350 w 2800350"/>
              <a:gd name="connsiteY2-26" fmla="*/ 80963 h 2083594"/>
              <a:gd name="connsiteX3-27" fmla="*/ 2800350 w 2800350"/>
              <a:gd name="connsiteY3-28" fmla="*/ 2083594 h 2083594"/>
              <a:gd name="connsiteX4-29" fmla="*/ 0 w 2800350"/>
              <a:gd name="connsiteY4-30" fmla="*/ 1935957 h 2083594"/>
              <a:gd name="connsiteX0-31" fmla="*/ 0 w 3352800"/>
              <a:gd name="connsiteY0-32" fmla="*/ 2083594 h 2083594"/>
              <a:gd name="connsiteX1-33" fmla="*/ 3033712 w 3352800"/>
              <a:gd name="connsiteY1-34" fmla="*/ 0 h 2083594"/>
              <a:gd name="connsiteX2-35" fmla="*/ 3352800 w 3352800"/>
              <a:gd name="connsiteY2-36" fmla="*/ 80963 h 2083594"/>
              <a:gd name="connsiteX3-37" fmla="*/ 3352800 w 3352800"/>
              <a:gd name="connsiteY3-38" fmla="*/ 2083594 h 2083594"/>
              <a:gd name="connsiteX4-39" fmla="*/ 0 w 3352800"/>
              <a:gd name="connsiteY4-40" fmla="*/ 2083594 h 2083594"/>
              <a:gd name="connsiteX0-41" fmla="*/ 0 w 3352800"/>
              <a:gd name="connsiteY0-42" fmla="*/ 2002631 h 2002631"/>
              <a:gd name="connsiteX1-43" fmla="*/ 3033712 w 3352800"/>
              <a:gd name="connsiteY1-44" fmla="*/ 157162 h 2002631"/>
              <a:gd name="connsiteX2-45" fmla="*/ 3352800 w 3352800"/>
              <a:gd name="connsiteY2-46" fmla="*/ 0 h 2002631"/>
              <a:gd name="connsiteX3-47" fmla="*/ 3352800 w 3352800"/>
              <a:gd name="connsiteY3-48" fmla="*/ 2002631 h 2002631"/>
              <a:gd name="connsiteX4-49" fmla="*/ 0 w 3352800"/>
              <a:gd name="connsiteY4-50" fmla="*/ 2002631 h 2002631"/>
              <a:gd name="connsiteX0-51" fmla="*/ 0 w 3352800"/>
              <a:gd name="connsiteY0-52" fmla="*/ 2002631 h 2002631"/>
              <a:gd name="connsiteX1-53" fmla="*/ 2988469 w 3352800"/>
              <a:gd name="connsiteY1-54" fmla="*/ 59530 h 2002631"/>
              <a:gd name="connsiteX2-55" fmla="*/ 3352800 w 3352800"/>
              <a:gd name="connsiteY2-56" fmla="*/ 0 h 2002631"/>
              <a:gd name="connsiteX3-57" fmla="*/ 3352800 w 3352800"/>
              <a:gd name="connsiteY3-58" fmla="*/ 2002631 h 2002631"/>
              <a:gd name="connsiteX4-59" fmla="*/ 0 w 3352800"/>
              <a:gd name="connsiteY4-60" fmla="*/ 2002631 h 2002631"/>
              <a:gd name="connsiteX0-61" fmla="*/ 0 w 3352800"/>
              <a:gd name="connsiteY0-62" fmla="*/ 2002631 h 2002631"/>
              <a:gd name="connsiteX1-63" fmla="*/ 2833966 w 3352800"/>
              <a:gd name="connsiteY1-64" fmla="*/ 425 h 2002631"/>
              <a:gd name="connsiteX2-65" fmla="*/ 3352800 w 3352800"/>
              <a:gd name="connsiteY2-66" fmla="*/ 0 h 2002631"/>
              <a:gd name="connsiteX3-67" fmla="*/ 3352800 w 3352800"/>
              <a:gd name="connsiteY3-68" fmla="*/ 2002631 h 2002631"/>
              <a:gd name="connsiteX4-69" fmla="*/ 0 w 3352800"/>
              <a:gd name="connsiteY4-70" fmla="*/ 2002631 h 2002631"/>
              <a:gd name="connsiteX0-71" fmla="*/ 0 w 3352800"/>
              <a:gd name="connsiteY0-72" fmla="*/ 2002631 h 2002631"/>
              <a:gd name="connsiteX1-73" fmla="*/ 2845314 w 3352800"/>
              <a:gd name="connsiteY1-74" fmla="*/ 12246 h 2002631"/>
              <a:gd name="connsiteX2-75" fmla="*/ 3352800 w 3352800"/>
              <a:gd name="connsiteY2-76" fmla="*/ 0 h 2002631"/>
              <a:gd name="connsiteX3-77" fmla="*/ 3352800 w 3352800"/>
              <a:gd name="connsiteY3-78" fmla="*/ 2002631 h 2002631"/>
              <a:gd name="connsiteX4-79" fmla="*/ 0 w 3352800"/>
              <a:gd name="connsiteY4-80" fmla="*/ 2002631 h 2002631"/>
              <a:gd name="connsiteX0-81" fmla="*/ 0 w 3352800"/>
              <a:gd name="connsiteY0-82" fmla="*/ 2002631 h 2002631"/>
              <a:gd name="connsiteX1-83" fmla="*/ 2834839 w 3352800"/>
              <a:gd name="connsiteY1-84" fmla="*/ 425 h 2002631"/>
              <a:gd name="connsiteX2-85" fmla="*/ 3352800 w 3352800"/>
              <a:gd name="connsiteY2-86" fmla="*/ 0 h 2002631"/>
              <a:gd name="connsiteX3-87" fmla="*/ 3352800 w 3352800"/>
              <a:gd name="connsiteY3-88" fmla="*/ 2002631 h 2002631"/>
              <a:gd name="connsiteX4-89" fmla="*/ 0 w 3352800"/>
              <a:gd name="connsiteY4-90" fmla="*/ 2002631 h 2002631"/>
              <a:gd name="connsiteX0-91" fmla="*/ 0 w 3352800"/>
              <a:gd name="connsiteY0-92" fmla="*/ 2002631 h 2002631"/>
              <a:gd name="connsiteX1-93" fmla="*/ 2875865 w 3352800"/>
              <a:gd name="connsiteY1-94" fmla="*/ 81782 h 2002631"/>
              <a:gd name="connsiteX2-95" fmla="*/ 3352800 w 3352800"/>
              <a:gd name="connsiteY2-96" fmla="*/ 0 h 2002631"/>
              <a:gd name="connsiteX3-97" fmla="*/ 3352800 w 3352800"/>
              <a:gd name="connsiteY3-98" fmla="*/ 2002631 h 2002631"/>
              <a:gd name="connsiteX4-99" fmla="*/ 0 w 3352800"/>
              <a:gd name="connsiteY4-100" fmla="*/ 2002631 h 2002631"/>
              <a:gd name="connsiteX0-101" fmla="*/ 0 w 3352800"/>
              <a:gd name="connsiteY0-102" fmla="*/ 2002901 h 2002901"/>
              <a:gd name="connsiteX1-103" fmla="*/ 2836585 w 3352800"/>
              <a:gd name="connsiteY1-104" fmla="*/ 0 h 2002901"/>
              <a:gd name="connsiteX2-105" fmla="*/ 3352800 w 3352800"/>
              <a:gd name="connsiteY2-106" fmla="*/ 270 h 2002901"/>
              <a:gd name="connsiteX3-107" fmla="*/ 3352800 w 3352800"/>
              <a:gd name="connsiteY3-108" fmla="*/ 2002901 h 2002901"/>
              <a:gd name="connsiteX4-109" fmla="*/ 0 w 3352800"/>
              <a:gd name="connsiteY4-110" fmla="*/ 2002901 h 20029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zh-CN" altLang="en-US" smtClean="0"/>
              <a:t>单击此处编辑母版标题样式</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anose="020B0604020202020204" pitchFamily="34" charset="0"/>
              <a:buNone/>
              <a:defRPr/>
            </a:pPr>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41E7449-7964-C942-8ED5-31121CDE6C41}"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0944BA-60A0-164F-B5AB-350B5018F9EF}"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541E7449-7964-C942-8ED5-31121CDE6C41}"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0944BA-60A0-164F-B5AB-350B5018F9EF}"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541E7449-7964-C942-8ED5-31121CDE6C41}"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0944BA-60A0-164F-B5AB-350B5018F9EF}"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41E7449-7964-C942-8ED5-31121CDE6C41}"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0944BA-60A0-164F-B5AB-350B5018F9EF}"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1" fmla="*/ 0 w 3112294"/>
              <a:gd name="connsiteY0-2" fmla="*/ 2019301 h 2083594"/>
              <a:gd name="connsiteX1-3" fmla="*/ 2793206 w 3112294"/>
              <a:gd name="connsiteY1-4" fmla="*/ 0 h 2083594"/>
              <a:gd name="connsiteX2-5" fmla="*/ 3112294 w 3112294"/>
              <a:gd name="connsiteY2-6" fmla="*/ 80963 h 2083594"/>
              <a:gd name="connsiteX3-7" fmla="*/ 3112294 w 3112294"/>
              <a:gd name="connsiteY3-8" fmla="*/ 2083594 h 2083594"/>
              <a:gd name="connsiteX4-9" fmla="*/ 0 w 3112294"/>
              <a:gd name="connsiteY4-10" fmla="*/ 2019301 h 2083594"/>
              <a:gd name="connsiteX0-11" fmla="*/ 0 w 3345656"/>
              <a:gd name="connsiteY0-12" fmla="*/ 2097882 h 2097882"/>
              <a:gd name="connsiteX1-13" fmla="*/ 3026568 w 3345656"/>
              <a:gd name="connsiteY1-14" fmla="*/ 0 h 2097882"/>
              <a:gd name="connsiteX2-15" fmla="*/ 3345656 w 3345656"/>
              <a:gd name="connsiteY2-16" fmla="*/ 80963 h 2097882"/>
              <a:gd name="connsiteX3-17" fmla="*/ 3345656 w 3345656"/>
              <a:gd name="connsiteY3-18" fmla="*/ 2083594 h 2097882"/>
              <a:gd name="connsiteX4-19" fmla="*/ 0 w 3345656"/>
              <a:gd name="connsiteY4-20" fmla="*/ 2097882 h 2097882"/>
              <a:gd name="connsiteX0-21" fmla="*/ 0 w 2800350"/>
              <a:gd name="connsiteY0-22" fmla="*/ 1935957 h 2083594"/>
              <a:gd name="connsiteX1-23" fmla="*/ 2481262 w 2800350"/>
              <a:gd name="connsiteY1-24" fmla="*/ 0 h 2083594"/>
              <a:gd name="connsiteX2-25" fmla="*/ 2800350 w 2800350"/>
              <a:gd name="connsiteY2-26" fmla="*/ 80963 h 2083594"/>
              <a:gd name="connsiteX3-27" fmla="*/ 2800350 w 2800350"/>
              <a:gd name="connsiteY3-28" fmla="*/ 2083594 h 2083594"/>
              <a:gd name="connsiteX4-29" fmla="*/ 0 w 2800350"/>
              <a:gd name="connsiteY4-30" fmla="*/ 1935957 h 2083594"/>
              <a:gd name="connsiteX0-31" fmla="*/ 0 w 3352800"/>
              <a:gd name="connsiteY0-32" fmla="*/ 2083594 h 2083594"/>
              <a:gd name="connsiteX1-33" fmla="*/ 3033712 w 3352800"/>
              <a:gd name="connsiteY1-34" fmla="*/ 0 h 2083594"/>
              <a:gd name="connsiteX2-35" fmla="*/ 3352800 w 3352800"/>
              <a:gd name="connsiteY2-36" fmla="*/ 80963 h 2083594"/>
              <a:gd name="connsiteX3-37" fmla="*/ 3352800 w 3352800"/>
              <a:gd name="connsiteY3-38" fmla="*/ 2083594 h 2083594"/>
              <a:gd name="connsiteX4-39" fmla="*/ 0 w 3352800"/>
              <a:gd name="connsiteY4-40" fmla="*/ 2083594 h 2083594"/>
              <a:gd name="connsiteX0-41" fmla="*/ 0 w 3352800"/>
              <a:gd name="connsiteY0-42" fmla="*/ 2002631 h 2002631"/>
              <a:gd name="connsiteX1-43" fmla="*/ 3033712 w 3352800"/>
              <a:gd name="connsiteY1-44" fmla="*/ 157162 h 2002631"/>
              <a:gd name="connsiteX2-45" fmla="*/ 3352800 w 3352800"/>
              <a:gd name="connsiteY2-46" fmla="*/ 0 h 2002631"/>
              <a:gd name="connsiteX3-47" fmla="*/ 3352800 w 3352800"/>
              <a:gd name="connsiteY3-48" fmla="*/ 2002631 h 2002631"/>
              <a:gd name="connsiteX4-49" fmla="*/ 0 w 3352800"/>
              <a:gd name="connsiteY4-50" fmla="*/ 2002631 h 2002631"/>
              <a:gd name="connsiteX0-51" fmla="*/ 0 w 3352800"/>
              <a:gd name="connsiteY0-52" fmla="*/ 2002631 h 2002631"/>
              <a:gd name="connsiteX1-53" fmla="*/ 2988469 w 3352800"/>
              <a:gd name="connsiteY1-54" fmla="*/ 59530 h 2002631"/>
              <a:gd name="connsiteX2-55" fmla="*/ 3352800 w 3352800"/>
              <a:gd name="connsiteY2-56" fmla="*/ 0 h 2002631"/>
              <a:gd name="connsiteX3-57" fmla="*/ 3352800 w 3352800"/>
              <a:gd name="connsiteY3-58" fmla="*/ 2002631 h 2002631"/>
              <a:gd name="connsiteX4-59" fmla="*/ 0 w 3352800"/>
              <a:gd name="connsiteY4-60" fmla="*/ 2002631 h 2002631"/>
              <a:gd name="connsiteX0-61" fmla="*/ 0 w 3352800"/>
              <a:gd name="connsiteY0-62" fmla="*/ 2002631 h 2002631"/>
              <a:gd name="connsiteX1-63" fmla="*/ 2833966 w 3352800"/>
              <a:gd name="connsiteY1-64" fmla="*/ 425 h 2002631"/>
              <a:gd name="connsiteX2-65" fmla="*/ 3352800 w 3352800"/>
              <a:gd name="connsiteY2-66" fmla="*/ 0 h 2002631"/>
              <a:gd name="connsiteX3-67" fmla="*/ 3352800 w 3352800"/>
              <a:gd name="connsiteY3-68" fmla="*/ 2002631 h 2002631"/>
              <a:gd name="connsiteX4-69" fmla="*/ 0 w 3352800"/>
              <a:gd name="connsiteY4-70" fmla="*/ 2002631 h 2002631"/>
              <a:gd name="connsiteX0-71" fmla="*/ 0 w 3352800"/>
              <a:gd name="connsiteY0-72" fmla="*/ 2002631 h 2002631"/>
              <a:gd name="connsiteX1-73" fmla="*/ 2845314 w 3352800"/>
              <a:gd name="connsiteY1-74" fmla="*/ 12246 h 2002631"/>
              <a:gd name="connsiteX2-75" fmla="*/ 3352800 w 3352800"/>
              <a:gd name="connsiteY2-76" fmla="*/ 0 h 2002631"/>
              <a:gd name="connsiteX3-77" fmla="*/ 3352800 w 3352800"/>
              <a:gd name="connsiteY3-78" fmla="*/ 2002631 h 2002631"/>
              <a:gd name="connsiteX4-79" fmla="*/ 0 w 3352800"/>
              <a:gd name="connsiteY4-80" fmla="*/ 2002631 h 2002631"/>
              <a:gd name="connsiteX0-81" fmla="*/ 0 w 3352800"/>
              <a:gd name="connsiteY0-82" fmla="*/ 2002631 h 2002631"/>
              <a:gd name="connsiteX1-83" fmla="*/ 2834839 w 3352800"/>
              <a:gd name="connsiteY1-84" fmla="*/ 425 h 2002631"/>
              <a:gd name="connsiteX2-85" fmla="*/ 3352800 w 3352800"/>
              <a:gd name="connsiteY2-86" fmla="*/ 0 h 2002631"/>
              <a:gd name="connsiteX3-87" fmla="*/ 3352800 w 3352800"/>
              <a:gd name="connsiteY3-88" fmla="*/ 2002631 h 2002631"/>
              <a:gd name="connsiteX4-89" fmla="*/ 0 w 3352800"/>
              <a:gd name="connsiteY4-90" fmla="*/ 2002631 h 2002631"/>
              <a:gd name="connsiteX0-91" fmla="*/ 0 w 3352800"/>
              <a:gd name="connsiteY0-92" fmla="*/ 2002631 h 2002631"/>
              <a:gd name="connsiteX1-93" fmla="*/ 2875865 w 3352800"/>
              <a:gd name="connsiteY1-94" fmla="*/ 81782 h 2002631"/>
              <a:gd name="connsiteX2-95" fmla="*/ 3352800 w 3352800"/>
              <a:gd name="connsiteY2-96" fmla="*/ 0 h 2002631"/>
              <a:gd name="connsiteX3-97" fmla="*/ 3352800 w 3352800"/>
              <a:gd name="connsiteY3-98" fmla="*/ 2002631 h 2002631"/>
              <a:gd name="connsiteX4-99" fmla="*/ 0 w 3352800"/>
              <a:gd name="connsiteY4-100" fmla="*/ 2002631 h 2002631"/>
              <a:gd name="connsiteX0-101" fmla="*/ 0 w 3352800"/>
              <a:gd name="connsiteY0-102" fmla="*/ 2002901 h 2002901"/>
              <a:gd name="connsiteX1-103" fmla="*/ 2836585 w 3352800"/>
              <a:gd name="connsiteY1-104" fmla="*/ 0 h 2002901"/>
              <a:gd name="connsiteX2-105" fmla="*/ 3352800 w 3352800"/>
              <a:gd name="connsiteY2-106" fmla="*/ 270 h 2002901"/>
              <a:gd name="connsiteX3-107" fmla="*/ 3352800 w 3352800"/>
              <a:gd name="connsiteY3-108" fmla="*/ 2002901 h 2002901"/>
              <a:gd name="connsiteX4-109" fmla="*/ 0 w 3352800"/>
              <a:gd name="connsiteY4-110" fmla="*/ 2002901 h 20029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lang="zh-CN" altLang="en-US" smtClean="0"/>
              <a:t>单击此处编辑母版标题样式</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anose="020B0604020202020204" pitchFamily="34" charset="0"/>
              <a:buNone/>
              <a:defRPr/>
            </a:pPr>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541E7449-7964-C942-8ED5-31121CDE6C41}"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0944BA-60A0-164F-B5AB-350B5018F9EF}"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541E7449-7964-C942-8ED5-31121CDE6C41}"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0944BA-60A0-164F-B5AB-350B5018F9EF}" type="slidenum">
              <a:rPr lang="en-US" smtClean="0"/>
            </a:fld>
            <a:endParaRPr lang="en-US"/>
          </a:p>
        </p:txBody>
      </p:sp>
      <p:sp>
        <p:nvSpPr>
          <p:cNvPr id="8" name="Title 7"/>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anose="020B0604020202020204" pitchFamily="34" charset="0"/>
              <a:buNone/>
            </a:pPr>
            <a:r>
              <a:rPr lang="zh-CN" altLang="en-US" smtClean="0"/>
              <a:t>单击此处编辑母版文本样式</a:t>
            </a:r>
            <a:endParaRPr lang="zh-CN" altLang="en-US" smtClean="0"/>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anose="020B0604020202020204" pitchFamily="34" charset="0"/>
              <a:buNone/>
            </a:pPr>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41E7449-7964-C942-8ED5-31121CDE6C41}"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10944BA-60A0-164F-B5AB-350B5018F9EF}"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541E7449-7964-C942-8ED5-31121CDE6C41}"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10944BA-60A0-164F-B5AB-350B5018F9EF}"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1E7449-7964-C942-8ED5-31121CDE6C41}"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10944BA-60A0-164F-B5AB-350B5018F9EF}"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lang="zh-CN" altLang="en-US" smtClean="0"/>
              <a:t>单击此处编辑母版标题样式</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anose="020B0604020202020204" pitchFamily="34" charset="0"/>
              <a:buNone/>
              <a:defRPr/>
            </a:pPr>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541E7449-7964-C942-8ED5-31121CDE6C41}" type="datetimeFigureOut">
              <a:rPr lang="en-US" smtClean="0"/>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810944BA-60A0-164F-B5AB-350B5018F9EF}"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1" fmla="*/ 0 w 7104888"/>
              <a:gd name="connsiteY0-2" fmla="*/ 0 h 6858000"/>
              <a:gd name="connsiteX1-3" fmla="*/ 5695188 w 7104888"/>
              <a:gd name="connsiteY1-4" fmla="*/ 0 h 6858000"/>
              <a:gd name="connsiteX2-5" fmla="*/ 7104888 w 7104888"/>
              <a:gd name="connsiteY2-6" fmla="*/ 0 h 6858000"/>
              <a:gd name="connsiteX3-7" fmla="*/ 7104888 w 7104888"/>
              <a:gd name="connsiteY3-8" fmla="*/ 6858000 h 6858000"/>
              <a:gd name="connsiteX4-9" fmla="*/ 0 w 7104888"/>
              <a:gd name="connsiteY4-10" fmla="*/ 6858000 h 6858000"/>
              <a:gd name="connsiteX5" fmla="*/ 0 w 7104888"/>
              <a:gd name="connsiteY5" fmla="*/ 0 h 6858000"/>
              <a:gd name="connsiteX0-11" fmla="*/ 10287 w 7115175"/>
              <a:gd name="connsiteY0-12" fmla="*/ 0 h 6858000"/>
              <a:gd name="connsiteX1-13" fmla="*/ 5705475 w 7115175"/>
              <a:gd name="connsiteY1-14" fmla="*/ 0 h 6858000"/>
              <a:gd name="connsiteX2-15" fmla="*/ 7115175 w 7115175"/>
              <a:gd name="connsiteY2-16" fmla="*/ 0 h 6858000"/>
              <a:gd name="connsiteX3-17" fmla="*/ 7115175 w 7115175"/>
              <a:gd name="connsiteY3-18" fmla="*/ 6858000 h 6858000"/>
              <a:gd name="connsiteX4-19" fmla="*/ 10287 w 7115175"/>
              <a:gd name="connsiteY4-20" fmla="*/ 6858000 h 6858000"/>
              <a:gd name="connsiteX5-21" fmla="*/ 0 w 7115175"/>
              <a:gd name="connsiteY5-22" fmla="*/ 5048250 h 6858000"/>
              <a:gd name="connsiteX6" fmla="*/ 10287 w 7115175"/>
              <a:gd name="connsiteY6" fmla="*/ 0 h 6858000"/>
              <a:gd name="connsiteX0-23" fmla="*/ 10287 w 7115175"/>
              <a:gd name="connsiteY0-24" fmla="*/ 0 h 6858000"/>
              <a:gd name="connsiteX1-25" fmla="*/ 5705475 w 7115175"/>
              <a:gd name="connsiteY1-26" fmla="*/ 0 h 6858000"/>
              <a:gd name="connsiteX2-27" fmla="*/ 7115175 w 7115175"/>
              <a:gd name="connsiteY2-28" fmla="*/ 0 h 6858000"/>
              <a:gd name="connsiteX3-29" fmla="*/ 7115175 w 7115175"/>
              <a:gd name="connsiteY3-30" fmla="*/ 6858000 h 6858000"/>
              <a:gd name="connsiteX4-31" fmla="*/ 1533526 w 7115175"/>
              <a:gd name="connsiteY4-32" fmla="*/ 6848475 h 6858000"/>
              <a:gd name="connsiteX5-33" fmla="*/ 10287 w 7115175"/>
              <a:gd name="connsiteY5-34" fmla="*/ 6858000 h 6858000"/>
              <a:gd name="connsiteX6-35" fmla="*/ 0 w 7115175"/>
              <a:gd name="connsiteY6-36" fmla="*/ 5048250 h 6858000"/>
              <a:gd name="connsiteX7" fmla="*/ 10287 w 7115175"/>
              <a:gd name="connsiteY7" fmla="*/ 0 h 6858000"/>
              <a:gd name="connsiteX0-37" fmla="*/ 10287 w 7115175"/>
              <a:gd name="connsiteY0-38" fmla="*/ 0 h 6858000"/>
              <a:gd name="connsiteX1-39" fmla="*/ 5705475 w 7115175"/>
              <a:gd name="connsiteY1-40" fmla="*/ 0 h 6858000"/>
              <a:gd name="connsiteX2-41" fmla="*/ 7115175 w 7115175"/>
              <a:gd name="connsiteY2-42" fmla="*/ 0 h 6858000"/>
              <a:gd name="connsiteX3-43" fmla="*/ 7115175 w 7115175"/>
              <a:gd name="connsiteY3-44" fmla="*/ 6858000 h 6858000"/>
              <a:gd name="connsiteX4-45" fmla="*/ 1533526 w 7115175"/>
              <a:gd name="connsiteY4-46" fmla="*/ 6848475 h 6858000"/>
              <a:gd name="connsiteX5-47" fmla="*/ 0 w 7115175"/>
              <a:gd name="connsiteY5-48" fmla="*/ 5048250 h 6858000"/>
              <a:gd name="connsiteX6-49" fmla="*/ 10287 w 7115175"/>
              <a:gd name="connsiteY6-50" fmla="*/ 0 h 6858000"/>
              <a:gd name="connsiteX0-51" fmla="*/ 0 w 7115175"/>
              <a:gd name="connsiteY0-52" fmla="*/ 5048250 h 6858000"/>
              <a:gd name="connsiteX1-53" fmla="*/ 5705475 w 7115175"/>
              <a:gd name="connsiteY1-54" fmla="*/ 0 h 6858000"/>
              <a:gd name="connsiteX2-55" fmla="*/ 7115175 w 7115175"/>
              <a:gd name="connsiteY2-56" fmla="*/ 0 h 6858000"/>
              <a:gd name="connsiteX3-57" fmla="*/ 7115175 w 7115175"/>
              <a:gd name="connsiteY3-58" fmla="*/ 6858000 h 6858000"/>
              <a:gd name="connsiteX4-59" fmla="*/ 1533526 w 7115175"/>
              <a:gd name="connsiteY4-60" fmla="*/ 6848475 h 6858000"/>
              <a:gd name="connsiteX5-61" fmla="*/ 0 w 7115175"/>
              <a:gd name="connsiteY5-62" fmla="*/ 5048250 h 6858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zh-CN" altLang="en-US" smtClean="0"/>
              <a:t>单击图标添加图片</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1" fmla="*/ 0 w 3571875"/>
              <a:gd name="connsiteY0-2" fmla="*/ 1809750 h 1809750"/>
              <a:gd name="connsiteX1-3" fmla="*/ 1895475 w 3571875"/>
              <a:gd name="connsiteY1-4" fmla="*/ 0 h 1809750"/>
              <a:gd name="connsiteX2-5" fmla="*/ 3571875 w 3571875"/>
              <a:gd name="connsiteY2-6" fmla="*/ 1809750 h 1809750"/>
              <a:gd name="connsiteX3-7" fmla="*/ 0 w 3571875"/>
              <a:gd name="connsiteY3-8" fmla="*/ 1809750 h 1809750"/>
              <a:gd name="connsiteX0-9" fmla="*/ 0 w 3571875"/>
              <a:gd name="connsiteY0-10" fmla="*/ 1809750 h 1809750"/>
              <a:gd name="connsiteX1-11" fmla="*/ 2038350 w 3571875"/>
              <a:gd name="connsiteY1-12" fmla="*/ 0 h 1809750"/>
              <a:gd name="connsiteX2-13" fmla="*/ 3571875 w 3571875"/>
              <a:gd name="connsiteY2-14" fmla="*/ 1809750 h 1809750"/>
              <a:gd name="connsiteX3-15" fmla="*/ 0 w 3571875"/>
              <a:gd name="connsiteY3-16" fmla="*/ 1809750 h 1809750"/>
            </a:gdLst>
            <a:ahLst/>
            <a:cxnLst>
              <a:cxn ang="0">
                <a:pos x="connsiteX0-1" y="connsiteY0-2"/>
              </a:cxn>
              <a:cxn ang="0">
                <a:pos x="connsiteX1-3" y="connsiteY1-4"/>
              </a:cxn>
              <a:cxn ang="0">
                <a:pos x="connsiteX2-5" y="connsiteY2-6"/>
              </a:cxn>
              <a:cxn ang="0">
                <a:pos x="connsiteX3-7" y="connsiteY3-8"/>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541E7449-7964-C942-8ED5-31121CDE6C41}"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0944BA-60A0-164F-B5AB-350B5018F9EF}"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1" fmla="*/ 0 w 3571875"/>
              <a:gd name="connsiteY0-2" fmla="*/ 4210050 h 4210050"/>
              <a:gd name="connsiteX1-3" fmla="*/ 0 w 3571875"/>
              <a:gd name="connsiteY1-4" fmla="*/ 0 h 4210050"/>
              <a:gd name="connsiteX2-5" fmla="*/ 2028825 w 3571875"/>
              <a:gd name="connsiteY2-6" fmla="*/ 2388394 h 4210050"/>
              <a:gd name="connsiteX3-7" fmla="*/ 3571875 w 3571875"/>
              <a:gd name="connsiteY3-8" fmla="*/ 4210050 h 4210050"/>
              <a:gd name="connsiteX4" fmla="*/ 0 w 3571875"/>
              <a:gd name="connsiteY4" fmla="*/ 4210050 h 4210050"/>
              <a:gd name="connsiteX0-9" fmla="*/ 0 w 3571875"/>
              <a:gd name="connsiteY0-10" fmla="*/ 4210050 h 4210050"/>
              <a:gd name="connsiteX1-11" fmla="*/ 0 w 3571875"/>
              <a:gd name="connsiteY1-12" fmla="*/ 0 h 4210050"/>
              <a:gd name="connsiteX2-13" fmla="*/ 2028825 w 3571875"/>
              <a:gd name="connsiteY2-14" fmla="*/ 2205038 h 4210050"/>
              <a:gd name="connsiteX3-15" fmla="*/ 3571875 w 3571875"/>
              <a:gd name="connsiteY3-16" fmla="*/ 4210050 h 4210050"/>
              <a:gd name="connsiteX4-17" fmla="*/ 0 w 3571875"/>
              <a:gd name="connsiteY4-18" fmla="*/ 4210050 h 4210050"/>
              <a:gd name="connsiteX0-19" fmla="*/ 0 w 3571875"/>
              <a:gd name="connsiteY0-20" fmla="*/ 4210050 h 4210050"/>
              <a:gd name="connsiteX1-21" fmla="*/ 0 w 3571875"/>
              <a:gd name="connsiteY1-22" fmla="*/ 0 h 4210050"/>
              <a:gd name="connsiteX2-23" fmla="*/ 2028825 w 3571875"/>
              <a:gd name="connsiteY2-24" fmla="*/ 2393157 h 4210050"/>
              <a:gd name="connsiteX3-25" fmla="*/ 3571875 w 3571875"/>
              <a:gd name="connsiteY3-26" fmla="*/ 4210050 h 4210050"/>
              <a:gd name="connsiteX4-27" fmla="*/ 0 w 3571875"/>
              <a:gd name="connsiteY4-28" fmla="*/ 4210050 h 4210050"/>
              <a:gd name="connsiteX0-29" fmla="*/ 0 w 3571875"/>
              <a:gd name="connsiteY0-30" fmla="*/ 4210050 h 4210050"/>
              <a:gd name="connsiteX1-31" fmla="*/ 0 w 3571875"/>
              <a:gd name="connsiteY1-32" fmla="*/ 0 h 4210050"/>
              <a:gd name="connsiteX2-33" fmla="*/ 2028825 w 3571875"/>
              <a:gd name="connsiteY2-34" fmla="*/ 2393157 h 4210050"/>
              <a:gd name="connsiteX3-35" fmla="*/ 3571875 w 3571875"/>
              <a:gd name="connsiteY3-36" fmla="*/ 4210050 h 4210050"/>
              <a:gd name="connsiteX4-37" fmla="*/ 0 w 3571875"/>
              <a:gd name="connsiteY4-38" fmla="*/ 4210050 h 4210050"/>
              <a:gd name="connsiteX0-39" fmla="*/ 0 w 3571875"/>
              <a:gd name="connsiteY0-40" fmla="*/ 4210050 h 4210050"/>
              <a:gd name="connsiteX1-41" fmla="*/ 0 w 3571875"/>
              <a:gd name="connsiteY1-42" fmla="*/ 0 h 4210050"/>
              <a:gd name="connsiteX2-43" fmla="*/ 2028825 w 3571875"/>
              <a:gd name="connsiteY2-44" fmla="*/ 2281238 h 4210050"/>
              <a:gd name="connsiteX3-45" fmla="*/ 3571875 w 3571875"/>
              <a:gd name="connsiteY3-46" fmla="*/ 4210050 h 4210050"/>
              <a:gd name="connsiteX4-47" fmla="*/ 0 w 3571875"/>
              <a:gd name="connsiteY4-48" fmla="*/ 4210050 h 4210050"/>
              <a:gd name="connsiteX0-49" fmla="*/ 0 w 3571875"/>
              <a:gd name="connsiteY0-50" fmla="*/ 4210050 h 4210050"/>
              <a:gd name="connsiteX1-51" fmla="*/ 0 w 3571875"/>
              <a:gd name="connsiteY1-52" fmla="*/ 0 h 4210050"/>
              <a:gd name="connsiteX2-53" fmla="*/ 2028825 w 3571875"/>
              <a:gd name="connsiteY2-54" fmla="*/ 2393157 h 4210050"/>
              <a:gd name="connsiteX3-55" fmla="*/ 3571875 w 3571875"/>
              <a:gd name="connsiteY3-56" fmla="*/ 4210050 h 4210050"/>
              <a:gd name="connsiteX4-57" fmla="*/ 0 w 3571875"/>
              <a:gd name="connsiteY4-58" fmla="*/ 4210050 h 4210050"/>
              <a:gd name="connsiteX0-59" fmla="*/ 0 w 3571875"/>
              <a:gd name="connsiteY0-60" fmla="*/ 4210050 h 4210050"/>
              <a:gd name="connsiteX1-61" fmla="*/ 0 w 3571875"/>
              <a:gd name="connsiteY1-62" fmla="*/ 0 h 4210050"/>
              <a:gd name="connsiteX2-63" fmla="*/ 2028825 w 3571875"/>
              <a:gd name="connsiteY2-64" fmla="*/ 2393157 h 4210050"/>
              <a:gd name="connsiteX3-65" fmla="*/ 3571875 w 3571875"/>
              <a:gd name="connsiteY3-66" fmla="*/ 4210050 h 4210050"/>
              <a:gd name="connsiteX4-67" fmla="*/ 0 w 3571875"/>
              <a:gd name="connsiteY4-68" fmla="*/ 4210050 h 4210050"/>
              <a:gd name="connsiteX0-69" fmla="*/ 0 w 3571875"/>
              <a:gd name="connsiteY0-70" fmla="*/ 4210050 h 4210050"/>
              <a:gd name="connsiteX1-71" fmla="*/ 0 w 3571875"/>
              <a:gd name="connsiteY1-72" fmla="*/ 0 h 4210050"/>
              <a:gd name="connsiteX2-73" fmla="*/ 2076450 w 3571875"/>
              <a:gd name="connsiteY2-74" fmla="*/ 2274094 h 4210050"/>
              <a:gd name="connsiteX3-75" fmla="*/ 3571875 w 3571875"/>
              <a:gd name="connsiteY3-76" fmla="*/ 4210050 h 4210050"/>
              <a:gd name="connsiteX4-77" fmla="*/ 0 w 3571875"/>
              <a:gd name="connsiteY4-78" fmla="*/ 4210050 h 4210050"/>
              <a:gd name="connsiteX0-79" fmla="*/ 0 w 3571875"/>
              <a:gd name="connsiteY0-80" fmla="*/ 4210050 h 4210050"/>
              <a:gd name="connsiteX1-81" fmla="*/ 0 w 3571875"/>
              <a:gd name="connsiteY1-82" fmla="*/ 0 h 4210050"/>
              <a:gd name="connsiteX2-83" fmla="*/ 2245519 w 3571875"/>
              <a:gd name="connsiteY2-84" fmla="*/ 2405063 h 4210050"/>
              <a:gd name="connsiteX3-85" fmla="*/ 3571875 w 3571875"/>
              <a:gd name="connsiteY3-86" fmla="*/ 4210050 h 4210050"/>
              <a:gd name="connsiteX4-87" fmla="*/ 0 w 3571875"/>
              <a:gd name="connsiteY4-88" fmla="*/ 4210050 h 4210050"/>
              <a:gd name="connsiteX0-89" fmla="*/ 0 w 3571875"/>
              <a:gd name="connsiteY0-90" fmla="*/ 4210050 h 4210050"/>
              <a:gd name="connsiteX1-91" fmla="*/ 0 w 3571875"/>
              <a:gd name="connsiteY1-92" fmla="*/ 0 h 4210050"/>
              <a:gd name="connsiteX2-93" fmla="*/ 2038350 w 3571875"/>
              <a:gd name="connsiteY2-94" fmla="*/ 2405063 h 4210050"/>
              <a:gd name="connsiteX3-95" fmla="*/ 3571875 w 3571875"/>
              <a:gd name="connsiteY3-96" fmla="*/ 4210050 h 4210050"/>
              <a:gd name="connsiteX4-97" fmla="*/ 0 w 3571875"/>
              <a:gd name="connsiteY4-98" fmla="*/ 4210050 h 4210050"/>
              <a:gd name="connsiteX0-99" fmla="*/ 0 w 3571875"/>
              <a:gd name="connsiteY0-100" fmla="*/ 2433637 h 2433637"/>
              <a:gd name="connsiteX1-101" fmla="*/ 257175 w 3571875"/>
              <a:gd name="connsiteY1-102" fmla="*/ 0 h 2433637"/>
              <a:gd name="connsiteX2-103" fmla="*/ 2038350 w 3571875"/>
              <a:gd name="connsiteY2-104" fmla="*/ 628650 h 2433637"/>
              <a:gd name="connsiteX3-105" fmla="*/ 3571875 w 3571875"/>
              <a:gd name="connsiteY3-106" fmla="*/ 2433637 h 2433637"/>
              <a:gd name="connsiteX4-107" fmla="*/ 0 w 3571875"/>
              <a:gd name="connsiteY4-108" fmla="*/ 2433637 h 2433637"/>
              <a:gd name="connsiteX0-109" fmla="*/ 2382 w 3574257"/>
              <a:gd name="connsiteY0-110" fmla="*/ 1807368 h 1807368"/>
              <a:gd name="connsiteX1-111" fmla="*/ 0 w 3574257"/>
              <a:gd name="connsiteY1-112" fmla="*/ 0 h 1807368"/>
              <a:gd name="connsiteX2-113" fmla="*/ 2040732 w 3574257"/>
              <a:gd name="connsiteY2-114" fmla="*/ 2381 h 1807368"/>
              <a:gd name="connsiteX3-115" fmla="*/ 3574257 w 3574257"/>
              <a:gd name="connsiteY3-116" fmla="*/ 1807368 h 1807368"/>
              <a:gd name="connsiteX4-117" fmla="*/ 2382 w 3574257"/>
              <a:gd name="connsiteY4-118" fmla="*/ 1807368 h 1807368"/>
              <a:gd name="connsiteX0-119" fmla="*/ 2382 w 3574257"/>
              <a:gd name="connsiteY0-120" fmla="*/ 1807368 h 1807368"/>
              <a:gd name="connsiteX1-121" fmla="*/ 0 w 3574257"/>
              <a:gd name="connsiteY1-122" fmla="*/ 0 h 1807368"/>
              <a:gd name="connsiteX2-123" fmla="*/ 1924051 w 3574257"/>
              <a:gd name="connsiteY2-124" fmla="*/ 307181 h 1807368"/>
              <a:gd name="connsiteX3-125" fmla="*/ 3574257 w 3574257"/>
              <a:gd name="connsiteY3-126" fmla="*/ 1807368 h 1807368"/>
              <a:gd name="connsiteX4-127" fmla="*/ 2382 w 3574257"/>
              <a:gd name="connsiteY4-128" fmla="*/ 1807368 h 1807368"/>
              <a:gd name="connsiteX0-129" fmla="*/ 2382 w 3574257"/>
              <a:gd name="connsiteY0-130" fmla="*/ 1809749 h 1809749"/>
              <a:gd name="connsiteX1-131" fmla="*/ 0 w 3574257"/>
              <a:gd name="connsiteY1-132" fmla="*/ 2381 h 1809749"/>
              <a:gd name="connsiteX2-133" fmla="*/ 2038351 w 3574257"/>
              <a:gd name="connsiteY2-134" fmla="*/ 0 h 1809749"/>
              <a:gd name="connsiteX3-135" fmla="*/ 3574257 w 3574257"/>
              <a:gd name="connsiteY3-136" fmla="*/ 1809749 h 1809749"/>
              <a:gd name="connsiteX4-137" fmla="*/ 2382 w 3574257"/>
              <a:gd name="connsiteY4-138" fmla="*/ 1809749 h 1809749"/>
              <a:gd name="connsiteX0-139" fmla="*/ 2382 w 3574257"/>
              <a:gd name="connsiteY0-140" fmla="*/ 1807368 h 1807368"/>
              <a:gd name="connsiteX1-141" fmla="*/ 0 w 3574257"/>
              <a:gd name="connsiteY1-142" fmla="*/ 0 h 1807368"/>
              <a:gd name="connsiteX2-143" fmla="*/ 1640682 w 3574257"/>
              <a:gd name="connsiteY2-144" fmla="*/ 450057 h 1807368"/>
              <a:gd name="connsiteX3-145" fmla="*/ 3574257 w 3574257"/>
              <a:gd name="connsiteY3-146" fmla="*/ 1807368 h 1807368"/>
              <a:gd name="connsiteX4-147" fmla="*/ 2382 w 3574257"/>
              <a:gd name="connsiteY4-148" fmla="*/ 1807368 h 1807368"/>
              <a:gd name="connsiteX0-149" fmla="*/ 2382 w 3574257"/>
              <a:gd name="connsiteY0-150" fmla="*/ 1809749 h 1809749"/>
              <a:gd name="connsiteX1-151" fmla="*/ 0 w 3574257"/>
              <a:gd name="connsiteY1-152" fmla="*/ 2381 h 1809749"/>
              <a:gd name="connsiteX2-153" fmla="*/ 2038351 w 3574257"/>
              <a:gd name="connsiteY2-154" fmla="*/ 0 h 1809749"/>
              <a:gd name="connsiteX3-155" fmla="*/ 3574257 w 3574257"/>
              <a:gd name="connsiteY3-156" fmla="*/ 1809749 h 1809749"/>
              <a:gd name="connsiteX4-157" fmla="*/ 2382 w 3574257"/>
              <a:gd name="connsiteY4-158" fmla="*/ 1809749 h 1809749"/>
              <a:gd name="connsiteX0-159" fmla="*/ 2382 w 3574257"/>
              <a:gd name="connsiteY0-160" fmla="*/ 1807368 h 1807368"/>
              <a:gd name="connsiteX1-161" fmla="*/ 0 w 3574257"/>
              <a:gd name="connsiteY1-162" fmla="*/ 0 h 1807368"/>
              <a:gd name="connsiteX2-163" fmla="*/ 1657351 w 3574257"/>
              <a:gd name="connsiteY2-164" fmla="*/ 230982 h 1807368"/>
              <a:gd name="connsiteX3-165" fmla="*/ 3574257 w 3574257"/>
              <a:gd name="connsiteY3-166" fmla="*/ 1807368 h 1807368"/>
              <a:gd name="connsiteX4-167" fmla="*/ 2382 w 3574257"/>
              <a:gd name="connsiteY4-168" fmla="*/ 1807368 h 1807368"/>
              <a:gd name="connsiteX0-169" fmla="*/ 2382 w 3574257"/>
              <a:gd name="connsiteY0-170" fmla="*/ 1807368 h 1807368"/>
              <a:gd name="connsiteX1-171" fmla="*/ 0 w 3574257"/>
              <a:gd name="connsiteY1-172" fmla="*/ 0 h 1807368"/>
              <a:gd name="connsiteX2-173" fmla="*/ 2040732 w 3574257"/>
              <a:gd name="connsiteY2-174" fmla="*/ 2382 h 1807368"/>
              <a:gd name="connsiteX3-175" fmla="*/ 3574257 w 3574257"/>
              <a:gd name="connsiteY3-176" fmla="*/ 1807368 h 1807368"/>
              <a:gd name="connsiteX4-177" fmla="*/ 2382 w 3574257"/>
              <a:gd name="connsiteY4-178" fmla="*/ 1807368 h 1807368"/>
              <a:gd name="connsiteX0-179" fmla="*/ 2382 w 3574257"/>
              <a:gd name="connsiteY0-180" fmla="*/ 1807368 h 1807368"/>
              <a:gd name="connsiteX1-181" fmla="*/ 0 w 3574257"/>
              <a:gd name="connsiteY1-182" fmla="*/ 0 h 1807368"/>
              <a:gd name="connsiteX2-183" fmla="*/ 1774032 w 3574257"/>
              <a:gd name="connsiteY2-184" fmla="*/ 161925 h 1807368"/>
              <a:gd name="connsiteX3-185" fmla="*/ 3574257 w 3574257"/>
              <a:gd name="connsiteY3-186" fmla="*/ 1807368 h 1807368"/>
              <a:gd name="connsiteX4-187" fmla="*/ 2382 w 3574257"/>
              <a:gd name="connsiteY4-188" fmla="*/ 1807368 h 1807368"/>
              <a:gd name="connsiteX0-189" fmla="*/ 2382 w 3574257"/>
              <a:gd name="connsiteY0-190" fmla="*/ 1807368 h 1807368"/>
              <a:gd name="connsiteX1-191" fmla="*/ 0 w 3574257"/>
              <a:gd name="connsiteY1-192" fmla="*/ 0 h 1807368"/>
              <a:gd name="connsiteX2-193" fmla="*/ 1969294 w 3574257"/>
              <a:gd name="connsiteY2-194" fmla="*/ 21432 h 1807368"/>
              <a:gd name="connsiteX3-195" fmla="*/ 3574257 w 3574257"/>
              <a:gd name="connsiteY3-196" fmla="*/ 1807368 h 1807368"/>
              <a:gd name="connsiteX4-197" fmla="*/ 2382 w 3574257"/>
              <a:gd name="connsiteY4-198" fmla="*/ 1807368 h 1807368"/>
              <a:gd name="connsiteX0-199" fmla="*/ 2382 w 3574257"/>
              <a:gd name="connsiteY0-200" fmla="*/ 1807368 h 1807368"/>
              <a:gd name="connsiteX1-201" fmla="*/ 0 w 3574257"/>
              <a:gd name="connsiteY1-202" fmla="*/ 0 h 1807368"/>
              <a:gd name="connsiteX2-203" fmla="*/ 1819275 w 3574257"/>
              <a:gd name="connsiteY2-204" fmla="*/ 200026 h 1807368"/>
              <a:gd name="connsiteX3-205" fmla="*/ 3574257 w 3574257"/>
              <a:gd name="connsiteY3-206" fmla="*/ 1807368 h 1807368"/>
              <a:gd name="connsiteX4-207" fmla="*/ 2382 w 3574257"/>
              <a:gd name="connsiteY4-208" fmla="*/ 1807368 h 1807368"/>
              <a:gd name="connsiteX0-209" fmla="*/ 2382 w 3574257"/>
              <a:gd name="connsiteY0-210" fmla="*/ 1807368 h 1807368"/>
              <a:gd name="connsiteX1-211" fmla="*/ 0 w 3574257"/>
              <a:gd name="connsiteY1-212" fmla="*/ 0 h 1807368"/>
              <a:gd name="connsiteX2-213" fmla="*/ 2045494 w 3574257"/>
              <a:gd name="connsiteY2-214" fmla="*/ 1 h 1807368"/>
              <a:gd name="connsiteX3-215" fmla="*/ 3574257 w 3574257"/>
              <a:gd name="connsiteY3-216" fmla="*/ 1807368 h 1807368"/>
              <a:gd name="connsiteX4-217" fmla="*/ 2382 w 3574257"/>
              <a:gd name="connsiteY4-218" fmla="*/ 1807368 h 1807368"/>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1" fmla="*/ 0 w 3112294"/>
              <a:gd name="connsiteY0-2" fmla="*/ 2019301 h 2083594"/>
              <a:gd name="connsiteX1-3" fmla="*/ 2793206 w 3112294"/>
              <a:gd name="connsiteY1-4" fmla="*/ 0 h 2083594"/>
              <a:gd name="connsiteX2-5" fmla="*/ 3112294 w 3112294"/>
              <a:gd name="connsiteY2-6" fmla="*/ 80963 h 2083594"/>
              <a:gd name="connsiteX3-7" fmla="*/ 3112294 w 3112294"/>
              <a:gd name="connsiteY3-8" fmla="*/ 2083594 h 2083594"/>
              <a:gd name="connsiteX4-9" fmla="*/ 0 w 3112294"/>
              <a:gd name="connsiteY4-10" fmla="*/ 2019301 h 2083594"/>
              <a:gd name="connsiteX0-11" fmla="*/ 0 w 3345656"/>
              <a:gd name="connsiteY0-12" fmla="*/ 2097882 h 2097882"/>
              <a:gd name="connsiteX1-13" fmla="*/ 3026568 w 3345656"/>
              <a:gd name="connsiteY1-14" fmla="*/ 0 h 2097882"/>
              <a:gd name="connsiteX2-15" fmla="*/ 3345656 w 3345656"/>
              <a:gd name="connsiteY2-16" fmla="*/ 80963 h 2097882"/>
              <a:gd name="connsiteX3-17" fmla="*/ 3345656 w 3345656"/>
              <a:gd name="connsiteY3-18" fmla="*/ 2083594 h 2097882"/>
              <a:gd name="connsiteX4-19" fmla="*/ 0 w 3345656"/>
              <a:gd name="connsiteY4-20" fmla="*/ 2097882 h 2097882"/>
              <a:gd name="connsiteX0-21" fmla="*/ 0 w 2800350"/>
              <a:gd name="connsiteY0-22" fmla="*/ 1935957 h 2083594"/>
              <a:gd name="connsiteX1-23" fmla="*/ 2481262 w 2800350"/>
              <a:gd name="connsiteY1-24" fmla="*/ 0 h 2083594"/>
              <a:gd name="connsiteX2-25" fmla="*/ 2800350 w 2800350"/>
              <a:gd name="connsiteY2-26" fmla="*/ 80963 h 2083594"/>
              <a:gd name="connsiteX3-27" fmla="*/ 2800350 w 2800350"/>
              <a:gd name="connsiteY3-28" fmla="*/ 2083594 h 2083594"/>
              <a:gd name="connsiteX4-29" fmla="*/ 0 w 2800350"/>
              <a:gd name="connsiteY4-30" fmla="*/ 1935957 h 2083594"/>
              <a:gd name="connsiteX0-31" fmla="*/ 0 w 3352800"/>
              <a:gd name="connsiteY0-32" fmla="*/ 2083594 h 2083594"/>
              <a:gd name="connsiteX1-33" fmla="*/ 3033712 w 3352800"/>
              <a:gd name="connsiteY1-34" fmla="*/ 0 h 2083594"/>
              <a:gd name="connsiteX2-35" fmla="*/ 3352800 w 3352800"/>
              <a:gd name="connsiteY2-36" fmla="*/ 80963 h 2083594"/>
              <a:gd name="connsiteX3-37" fmla="*/ 3352800 w 3352800"/>
              <a:gd name="connsiteY3-38" fmla="*/ 2083594 h 2083594"/>
              <a:gd name="connsiteX4-39" fmla="*/ 0 w 3352800"/>
              <a:gd name="connsiteY4-40" fmla="*/ 2083594 h 2083594"/>
              <a:gd name="connsiteX0-41" fmla="*/ 0 w 3352800"/>
              <a:gd name="connsiteY0-42" fmla="*/ 2002631 h 2002631"/>
              <a:gd name="connsiteX1-43" fmla="*/ 3033712 w 3352800"/>
              <a:gd name="connsiteY1-44" fmla="*/ 157162 h 2002631"/>
              <a:gd name="connsiteX2-45" fmla="*/ 3352800 w 3352800"/>
              <a:gd name="connsiteY2-46" fmla="*/ 0 h 2002631"/>
              <a:gd name="connsiteX3-47" fmla="*/ 3352800 w 3352800"/>
              <a:gd name="connsiteY3-48" fmla="*/ 2002631 h 2002631"/>
              <a:gd name="connsiteX4-49" fmla="*/ 0 w 3352800"/>
              <a:gd name="connsiteY4-50" fmla="*/ 2002631 h 2002631"/>
              <a:gd name="connsiteX0-51" fmla="*/ 0 w 3352800"/>
              <a:gd name="connsiteY0-52" fmla="*/ 2002631 h 2002631"/>
              <a:gd name="connsiteX1-53" fmla="*/ 2988469 w 3352800"/>
              <a:gd name="connsiteY1-54" fmla="*/ 59530 h 2002631"/>
              <a:gd name="connsiteX2-55" fmla="*/ 3352800 w 3352800"/>
              <a:gd name="connsiteY2-56" fmla="*/ 0 h 2002631"/>
              <a:gd name="connsiteX3-57" fmla="*/ 3352800 w 3352800"/>
              <a:gd name="connsiteY3-58" fmla="*/ 2002631 h 2002631"/>
              <a:gd name="connsiteX4-59" fmla="*/ 0 w 3352800"/>
              <a:gd name="connsiteY4-60" fmla="*/ 2002631 h 2002631"/>
              <a:gd name="connsiteX0-61" fmla="*/ 0 w 3352800"/>
              <a:gd name="connsiteY0-62" fmla="*/ 2002631 h 2002631"/>
              <a:gd name="connsiteX1-63" fmla="*/ 2833966 w 3352800"/>
              <a:gd name="connsiteY1-64" fmla="*/ 425 h 2002631"/>
              <a:gd name="connsiteX2-65" fmla="*/ 3352800 w 3352800"/>
              <a:gd name="connsiteY2-66" fmla="*/ 0 h 2002631"/>
              <a:gd name="connsiteX3-67" fmla="*/ 3352800 w 3352800"/>
              <a:gd name="connsiteY3-68" fmla="*/ 2002631 h 2002631"/>
              <a:gd name="connsiteX4-69" fmla="*/ 0 w 3352800"/>
              <a:gd name="connsiteY4-70" fmla="*/ 2002631 h 2002631"/>
              <a:gd name="connsiteX0-71" fmla="*/ 0 w 3352800"/>
              <a:gd name="connsiteY0-72" fmla="*/ 2002631 h 2002631"/>
              <a:gd name="connsiteX1-73" fmla="*/ 2845314 w 3352800"/>
              <a:gd name="connsiteY1-74" fmla="*/ 12246 h 2002631"/>
              <a:gd name="connsiteX2-75" fmla="*/ 3352800 w 3352800"/>
              <a:gd name="connsiteY2-76" fmla="*/ 0 h 2002631"/>
              <a:gd name="connsiteX3-77" fmla="*/ 3352800 w 3352800"/>
              <a:gd name="connsiteY3-78" fmla="*/ 2002631 h 2002631"/>
              <a:gd name="connsiteX4-79" fmla="*/ 0 w 3352800"/>
              <a:gd name="connsiteY4-80" fmla="*/ 2002631 h 2002631"/>
              <a:gd name="connsiteX0-81" fmla="*/ 0 w 3352800"/>
              <a:gd name="connsiteY0-82" fmla="*/ 2002631 h 2002631"/>
              <a:gd name="connsiteX1-83" fmla="*/ 2834839 w 3352800"/>
              <a:gd name="connsiteY1-84" fmla="*/ 425 h 2002631"/>
              <a:gd name="connsiteX2-85" fmla="*/ 3352800 w 3352800"/>
              <a:gd name="connsiteY2-86" fmla="*/ 0 h 2002631"/>
              <a:gd name="connsiteX3-87" fmla="*/ 3352800 w 3352800"/>
              <a:gd name="connsiteY3-88" fmla="*/ 2002631 h 2002631"/>
              <a:gd name="connsiteX4-89" fmla="*/ 0 w 3352800"/>
              <a:gd name="connsiteY4-90" fmla="*/ 2002631 h 2002631"/>
              <a:gd name="connsiteX0-91" fmla="*/ 0 w 3352800"/>
              <a:gd name="connsiteY0-92" fmla="*/ 2002631 h 2002631"/>
              <a:gd name="connsiteX1-93" fmla="*/ 2875865 w 3352800"/>
              <a:gd name="connsiteY1-94" fmla="*/ 81782 h 2002631"/>
              <a:gd name="connsiteX2-95" fmla="*/ 3352800 w 3352800"/>
              <a:gd name="connsiteY2-96" fmla="*/ 0 h 2002631"/>
              <a:gd name="connsiteX3-97" fmla="*/ 3352800 w 3352800"/>
              <a:gd name="connsiteY3-98" fmla="*/ 2002631 h 2002631"/>
              <a:gd name="connsiteX4-99" fmla="*/ 0 w 3352800"/>
              <a:gd name="connsiteY4-100" fmla="*/ 2002631 h 2002631"/>
              <a:gd name="connsiteX0-101" fmla="*/ 0 w 3352800"/>
              <a:gd name="connsiteY0-102" fmla="*/ 2002901 h 2002901"/>
              <a:gd name="connsiteX1-103" fmla="*/ 2836585 w 3352800"/>
              <a:gd name="connsiteY1-104" fmla="*/ 0 h 2002901"/>
              <a:gd name="connsiteX2-105" fmla="*/ 3352800 w 3352800"/>
              <a:gd name="connsiteY2-106" fmla="*/ 270 h 2002901"/>
              <a:gd name="connsiteX3-107" fmla="*/ 3352800 w 3352800"/>
              <a:gd name="connsiteY3-108" fmla="*/ 2002901 h 2002901"/>
              <a:gd name="connsiteX4-109" fmla="*/ 0 w 3352800"/>
              <a:gd name="connsiteY4-110" fmla="*/ 2002901 h 2002901"/>
              <a:gd name="connsiteX0-111" fmla="*/ 0 w 3352800"/>
              <a:gd name="connsiteY0-112" fmla="*/ 2002631 h 2002631"/>
              <a:gd name="connsiteX1-113" fmla="*/ 754045 w 3352800"/>
              <a:gd name="connsiteY1-114" fmla="*/ 1468326 h 2002631"/>
              <a:gd name="connsiteX2-115" fmla="*/ 3352800 w 3352800"/>
              <a:gd name="connsiteY2-116" fmla="*/ 0 h 2002631"/>
              <a:gd name="connsiteX3-117" fmla="*/ 3352800 w 3352800"/>
              <a:gd name="connsiteY3-118" fmla="*/ 2002631 h 2002631"/>
              <a:gd name="connsiteX4-119" fmla="*/ 0 w 3352800"/>
              <a:gd name="connsiteY4-120" fmla="*/ 2002631 h 2002631"/>
              <a:gd name="connsiteX0-121" fmla="*/ 0 w 3352800"/>
              <a:gd name="connsiteY0-122" fmla="*/ 534305 h 534305"/>
              <a:gd name="connsiteX1-123" fmla="*/ 754045 w 3352800"/>
              <a:gd name="connsiteY1-124" fmla="*/ 0 h 534305"/>
              <a:gd name="connsiteX2-125" fmla="*/ 3352800 w 3352800"/>
              <a:gd name="connsiteY2-126" fmla="*/ 7687 h 534305"/>
              <a:gd name="connsiteX3-127" fmla="*/ 3352800 w 3352800"/>
              <a:gd name="connsiteY3-128" fmla="*/ 534305 h 534305"/>
              <a:gd name="connsiteX4-129" fmla="*/ 0 w 3352800"/>
              <a:gd name="connsiteY4-130" fmla="*/ 534305 h 534305"/>
              <a:gd name="connsiteX0-131" fmla="*/ 0 w 3352800"/>
              <a:gd name="connsiteY0-132" fmla="*/ 534305 h 534305"/>
              <a:gd name="connsiteX1-133" fmla="*/ 754045 w 3352800"/>
              <a:gd name="connsiteY1-134" fmla="*/ 0 h 534305"/>
              <a:gd name="connsiteX2-135" fmla="*/ 3352800 w 3352800"/>
              <a:gd name="connsiteY2-136" fmla="*/ 7687 h 534305"/>
              <a:gd name="connsiteX3-137" fmla="*/ 3352800 w 3352800"/>
              <a:gd name="connsiteY3-138" fmla="*/ 534305 h 534305"/>
              <a:gd name="connsiteX4-139" fmla="*/ 0 w 3352800"/>
              <a:gd name="connsiteY4-140" fmla="*/ 534305 h 534305"/>
              <a:gd name="connsiteX0-141" fmla="*/ 0 w 3352800"/>
              <a:gd name="connsiteY0-142" fmla="*/ 526618 h 526618"/>
              <a:gd name="connsiteX1-143" fmla="*/ 980611 w 3352800"/>
              <a:gd name="connsiteY1-144" fmla="*/ 93681 h 526618"/>
              <a:gd name="connsiteX2-145" fmla="*/ 3352800 w 3352800"/>
              <a:gd name="connsiteY2-146" fmla="*/ 0 h 526618"/>
              <a:gd name="connsiteX3-147" fmla="*/ 3352800 w 3352800"/>
              <a:gd name="connsiteY3-148" fmla="*/ 526618 h 526618"/>
              <a:gd name="connsiteX4-149" fmla="*/ 0 w 3352800"/>
              <a:gd name="connsiteY4-150" fmla="*/ 526618 h 526618"/>
              <a:gd name="connsiteX0-151" fmla="*/ 0 w 3352800"/>
              <a:gd name="connsiteY0-152" fmla="*/ 526888 h 526888"/>
              <a:gd name="connsiteX1-153" fmla="*/ 744735 w 3352800"/>
              <a:gd name="connsiteY1-154" fmla="*/ 0 h 526888"/>
              <a:gd name="connsiteX2-155" fmla="*/ 3352800 w 3352800"/>
              <a:gd name="connsiteY2-156" fmla="*/ 270 h 526888"/>
              <a:gd name="connsiteX3-157" fmla="*/ 3352800 w 3352800"/>
              <a:gd name="connsiteY3-158" fmla="*/ 526888 h 526888"/>
              <a:gd name="connsiteX4-159" fmla="*/ 0 w 3352800"/>
              <a:gd name="connsiteY4-160" fmla="*/ 526888 h 526888"/>
              <a:gd name="connsiteX0-161" fmla="*/ 0 w 3352800"/>
              <a:gd name="connsiteY0-162" fmla="*/ 526618 h 526618"/>
              <a:gd name="connsiteX1-163" fmla="*/ 811948 w 3352800"/>
              <a:gd name="connsiteY1-164" fmla="*/ 60921 h 526618"/>
              <a:gd name="connsiteX2-165" fmla="*/ 3352800 w 3352800"/>
              <a:gd name="connsiteY2-166" fmla="*/ 0 h 526618"/>
              <a:gd name="connsiteX3-167" fmla="*/ 3352800 w 3352800"/>
              <a:gd name="connsiteY3-168" fmla="*/ 526618 h 526618"/>
              <a:gd name="connsiteX4-169" fmla="*/ 0 w 3352800"/>
              <a:gd name="connsiteY4-170" fmla="*/ 526618 h 526618"/>
              <a:gd name="connsiteX0-171" fmla="*/ 0 w 3352800"/>
              <a:gd name="connsiteY0-172" fmla="*/ 527584 h 527584"/>
              <a:gd name="connsiteX1-173" fmla="*/ 751718 w 3352800"/>
              <a:gd name="connsiteY1-174" fmla="*/ 0 h 527584"/>
              <a:gd name="connsiteX2-175" fmla="*/ 3352800 w 3352800"/>
              <a:gd name="connsiteY2-176" fmla="*/ 966 h 527584"/>
              <a:gd name="connsiteX3-177" fmla="*/ 3352800 w 3352800"/>
              <a:gd name="connsiteY3-178" fmla="*/ 527584 h 527584"/>
              <a:gd name="connsiteX4-179" fmla="*/ 0 w 3352800"/>
              <a:gd name="connsiteY4-180" fmla="*/ 527584 h 527584"/>
              <a:gd name="connsiteX0-181" fmla="*/ 0 w 3352800"/>
              <a:gd name="connsiteY0-182" fmla="*/ 527584 h 527584"/>
              <a:gd name="connsiteX1-183" fmla="*/ 751718 w 3352800"/>
              <a:gd name="connsiteY1-184" fmla="*/ 0 h 527584"/>
              <a:gd name="connsiteX2-185" fmla="*/ 3241069 w 3352800"/>
              <a:gd name="connsiteY2-186" fmla="*/ 94144 h 527584"/>
              <a:gd name="connsiteX3-187" fmla="*/ 3352800 w 3352800"/>
              <a:gd name="connsiteY3-188" fmla="*/ 527584 h 527584"/>
              <a:gd name="connsiteX4-189" fmla="*/ 0 w 3352800"/>
              <a:gd name="connsiteY4-190" fmla="*/ 527584 h 527584"/>
              <a:gd name="connsiteX0-191" fmla="*/ 0 w 3352800"/>
              <a:gd name="connsiteY0-192" fmla="*/ 527584 h 527584"/>
              <a:gd name="connsiteX1-193" fmla="*/ 751718 w 3352800"/>
              <a:gd name="connsiteY1-194" fmla="*/ 0 h 527584"/>
              <a:gd name="connsiteX2-195" fmla="*/ 3352800 w 3352800"/>
              <a:gd name="connsiteY2-196" fmla="*/ 271 h 527584"/>
              <a:gd name="connsiteX3-197" fmla="*/ 3352800 w 3352800"/>
              <a:gd name="connsiteY3-198" fmla="*/ 527584 h 527584"/>
              <a:gd name="connsiteX4-199" fmla="*/ 0 w 3352800"/>
              <a:gd name="connsiteY4-200" fmla="*/ 527584 h 527584"/>
              <a:gd name="connsiteX0-201" fmla="*/ 0 w 3352800"/>
              <a:gd name="connsiteY0-202" fmla="*/ 527313 h 527313"/>
              <a:gd name="connsiteX1-203" fmla="*/ 900984 w 3352800"/>
              <a:gd name="connsiteY1-204" fmla="*/ 97774 h 527313"/>
              <a:gd name="connsiteX2-205" fmla="*/ 3352800 w 3352800"/>
              <a:gd name="connsiteY2-206" fmla="*/ 0 h 527313"/>
              <a:gd name="connsiteX3-207" fmla="*/ 3352800 w 3352800"/>
              <a:gd name="connsiteY3-208" fmla="*/ 527313 h 527313"/>
              <a:gd name="connsiteX4-209" fmla="*/ 0 w 3352800"/>
              <a:gd name="connsiteY4-210" fmla="*/ 527313 h 527313"/>
              <a:gd name="connsiteX0-211" fmla="*/ 0 w 3352800"/>
              <a:gd name="connsiteY0-212" fmla="*/ 527584 h 527584"/>
              <a:gd name="connsiteX1-213" fmla="*/ 748227 w 3352800"/>
              <a:gd name="connsiteY1-214" fmla="*/ 0 h 527584"/>
              <a:gd name="connsiteX2-215" fmla="*/ 3352800 w 3352800"/>
              <a:gd name="connsiteY2-216" fmla="*/ 271 h 527584"/>
              <a:gd name="connsiteX3-217" fmla="*/ 3352800 w 3352800"/>
              <a:gd name="connsiteY3-218" fmla="*/ 527584 h 527584"/>
              <a:gd name="connsiteX4-219" fmla="*/ 0 w 3352800"/>
              <a:gd name="connsiteY4-220" fmla="*/ 527584 h 52758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541E7449-7964-C942-8ED5-31121CDE6C41}" type="datetimeFigureOut">
              <a:rPr lang="en-US" smtClean="0"/>
            </a:fld>
            <a:endParaRPr lang="en-US"/>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810944BA-60A0-164F-B5AB-350B5018F9EF}"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anose="020B0604020202020204" pitchFamily="34" charset="0"/>
        <a:buNone/>
        <a:defRPr sz="1600" b="1" kern="1200">
          <a:solidFill>
            <a:schemeClr val="tx1"/>
          </a:solidFill>
          <a:latin typeface="+mn-lt"/>
          <a:ea typeface="+mn-ea"/>
          <a:cs typeface="+mn-cs"/>
        </a:defRPr>
      </a:lvl1pPr>
      <a:lvl2pPr marL="173990" indent="-173990" algn="l" defTabSz="914400" rtl="0" eaLnBrk="1" latinLnBrk="0" hangingPunct="1">
        <a:spcBef>
          <a:spcPts val="300"/>
        </a:spcBef>
        <a:buClr>
          <a:schemeClr val="accent2"/>
        </a:buClr>
        <a:buFont typeface="Wingdings" panose="05000000000000000000" pitchFamily="2" charset="2"/>
        <a:buChar char="§"/>
        <a:defRPr sz="1600" kern="1200">
          <a:solidFill>
            <a:schemeClr val="tx1"/>
          </a:solidFill>
          <a:latin typeface="+mn-lt"/>
          <a:ea typeface="+mn-ea"/>
          <a:cs typeface="+mn-cs"/>
        </a:defRPr>
      </a:lvl2pPr>
      <a:lvl3pPr marL="402590" indent="-164465" algn="l" defTabSz="914400" rtl="0" eaLnBrk="1" latinLnBrk="0" hangingPunct="1">
        <a:spcBef>
          <a:spcPts val="300"/>
        </a:spcBef>
        <a:buClr>
          <a:schemeClr val="accent2"/>
        </a:buClr>
        <a:buFont typeface="Wingdings" panose="05000000000000000000" pitchFamily="2" charset="2"/>
        <a:buChar char="§"/>
        <a:defRPr sz="1600" kern="1200">
          <a:solidFill>
            <a:schemeClr val="tx1"/>
          </a:solidFill>
          <a:latin typeface="+mn-lt"/>
          <a:ea typeface="+mn-ea"/>
          <a:cs typeface="+mn-cs"/>
        </a:defRPr>
      </a:lvl3pPr>
      <a:lvl4pPr marL="631190" indent="-164465" algn="l" defTabSz="914400" rtl="0" eaLnBrk="1" latinLnBrk="0" hangingPunct="1">
        <a:spcBef>
          <a:spcPts val="300"/>
        </a:spcBef>
        <a:buClr>
          <a:schemeClr val="accent2"/>
        </a:buClr>
        <a:buFont typeface="Wingdings" panose="05000000000000000000" pitchFamily="2" charset="2"/>
        <a:buChar char="§"/>
        <a:defRPr sz="1600" kern="1200">
          <a:solidFill>
            <a:schemeClr val="tx1"/>
          </a:solidFill>
          <a:latin typeface="+mn-lt"/>
          <a:ea typeface="+mn-ea"/>
          <a:cs typeface="+mn-cs"/>
        </a:defRPr>
      </a:lvl4pPr>
      <a:lvl5pPr marL="859790" indent="-173990" algn="l" defTabSz="914400" rtl="0" eaLnBrk="1" latinLnBrk="0" hangingPunct="1">
        <a:spcBef>
          <a:spcPts val="300"/>
        </a:spcBef>
        <a:buClr>
          <a:schemeClr val="accent2"/>
        </a:buClr>
        <a:buFont typeface="Wingdings" panose="05000000000000000000" pitchFamily="2" charset="2"/>
        <a:buChar char="§"/>
        <a:defRPr sz="1600" kern="1200">
          <a:solidFill>
            <a:schemeClr val="tx1"/>
          </a:solidFill>
          <a:latin typeface="+mn-lt"/>
          <a:ea typeface="+mn-ea"/>
          <a:cs typeface="+mn-cs"/>
        </a:defRPr>
      </a:lvl5pPr>
      <a:lvl6pPr marL="1097280" indent="-173990" algn="l" defTabSz="914400" rtl="0" eaLnBrk="1" latinLnBrk="0" hangingPunct="1">
        <a:spcBef>
          <a:spcPts val="300"/>
        </a:spcBef>
        <a:buClr>
          <a:schemeClr val="accent2"/>
        </a:buClr>
        <a:buFont typeface="Wingdings" panose="05000000000000000000" pitchFamily="2" charset="2"/>
        <a:buChar char="§"/>
        <a:defRPr sz="1400" kern="1200">
          <a:solidFill>
            <a:schemeClr val="tx1"/>
          </a:solidFill>
          <a:latin typeface="+mn-lt"/>
          <a:ea typeface="+mn-ea"/>
          <a:cs typeface="+mn-cs"/>
        </a:defRPr>
      </a:lvl6pPr>
      <a:lvl7pPr marL="1353185" indent="-164465" algn="l" defTabSz="914400" rtl="0" eaLnBrk="1" latinLnBrk="0" hangingPunct="1">
        <a:spcBef>
          <a:spcPts val="300"/>
        </a:spcBef>
        <a:buClr>
          <a:schemeClr val="accent2"/>
        </a:buClr>
        <a:buFont typeface="Wingdings" panose="05000000000000000000" pitchFamily="2" charset="2"/>
        <a:buChar char="§"/>
        <a:defRPr sz="1400" kern="1200">
          <a:solidFill>
            <a:schemeClr val="tx1"/>
          </a:solidFill>
          <a:latin typeface="+mn-lt"/>
          <a:ea typeface="+mn-ea"/>
          <a:cs typeface="+mn-cs"/>
        </a:defRPr>
      </a:lvl7pPr>
      <a:lvl8pPr marL="1581785" indent="-164465" algn="l" defTabSz="914400" rtl="0" eaLnBrk="1" latinLnBrk="0" hangingPunct="1">
        <a:spcBef>
          <a:spcPts val="300"/>
        </a:spcBef>
        <a:buClr>
          <a:schemeClr val="accent2"/>
        </a:buClr>
        <a:buFont typeface="Wingdings" panose="05000000000000000000" pitchFamily="2" charset="2"/>
        <a:buChar char="§"/>
        <a:defRPr sz="1400" kern="1200">
          <a:solidFill>
            <a:schemeClr val="tx1"/>
          </a:solidFill>
          <a:latin typeface="+mn-lt"/>
          <a:ea typeface="+mn-ea"/>
          <a:cs typeface="+mn-cs"/>
        </a:defRPr>
      </a:lvl8pPr>
      <a:lvl9pPr marL="1791970" indent="-164465" algn="l" defTabSz="914400" rtl="0" eaLnBrk="1" latinLnBrk="0" hangingPunct="1">
        <a:spcBef>
          <a:spcPts val="300"/>
        </a:spcBef>
        <a:buClr>
          <a:schemeClr val="accent2"/>
        </a:buClr>
        <a:buFont typeface="Wingdings" panose="05000000000000000000"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png"/><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4" Type="http://schemas.openxmlformats.org/officeDocument/2006/relationships/slideLayout" Target="../slideLayouts/slideLayout7.xml"/><Relationship Id="rId13" Type="http://schemas.openxmlformats.org/officeDocument/2006/relationships/image" Target="../media/image15.png"/><Relationship Id="rId12" Type="http://schemas.openxmlformats.org/officeDocument/2006/relationships/image" Target="../media/image14.png"/><Relationship Id="rId11" Type="http://schemas.openxmlformats.org/officeDocument/2006/relationships/image" Target="../media/image13.png"/><Relationship Id="rId10" Type="http://schemas.openxmlformats.org/officeDocument/2006/relationships/image" Target="../media/image12.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jpeg"/><Relationship Id="rId1" Type="http://schemas.openxmlformats.org/officeDocument/2006/relationships/image" Target="../media/image24.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jpe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7.jpeg"/><Relationship Id="rId1" Type="http://schemas.openxmlformats.org/officeDocument/2006/relationships/image" Target="../media/image36.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image" Target="../media/image4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jpe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0.jpeg"/><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image" Target="../media/image47.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3.GIF"/><Relationship Id="rId2" Type="http://schemas.openxmlformats.org/officeDocument/2006/relationships/image" Target="../media/image52.jpeg"/><Relationship Id="rId1" Type="http://schemas.openxmlformats.org/officeDocument/2006/relationships/image" Target="../media/image51.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image" Target="../media/image54.jpe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image" Target="../media/image5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0.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1.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2.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3.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4.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5.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7.jpeg"/><Relationship Id="rId1" Type="http://schemas.openxmlformats.org/officeDocument/2006/relationships/image" Target="../media/image66.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8.jpe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2.jpeg"/><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image" Target="../media/image69.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4.jpeg"/><Relationship Id="rId1" Type="http://schemas.openxmlformats.org/officeDocument/2006/relationships/image" Target="../media/image73.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jpeg"/><Relationship Id="rId1" Type="http://schemas.openxmlformats.org/officeDocument/2006/relationships/image" Target="../media/image18.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p:sp>
        <p:nvSpPr>
          <p:cNvPr id="3" name="TextBox 2"/>
          <p:cNvSpPr txBox="1">
            <a:spLocks noChangeArrowheads="1"/>
          </p:cNvSpPr>
          <p:nvPr/>
        </p:nvSpPr>
        <p:spPr bwMode="auto">
          <a:xfrm>
            <a:off x="3263062" y="3288708"/>
            <a:ext cx="448310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1614" tIns="40806" rIns="81614" bIns="40806">
            <a:spAutoFit/>
          </a:bodyPr>
          <a:lstStyle>
            <a:lvl1pPr>
              <a:defRPr sz="24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marL="1143000" indent="-228600">
              <a:defRPr sz="2400">
                <a:solidFill>
                  <a:schemeClr val="tx1"/>
                </a:solidFill>
                <a:latin typeface="Calibri" panose="020F0502020204030204" charset="0"/>
                <a:ea typeface="宋体" panose="02010600030101010101" pitchFamily="2" charset="-122"/>
              </a:defRPr>
            </a:lvl3pPr>
            <a:lvl4pPr marL="1600200" indent="-228600">
              <a:defRPr sz="2400">
                <a:solidFill>
                  <a:schemeClr val="tx1"/>
                </a:solidFill>
                <a:latin typeface="Calibri" panose="020F0502020204030204" charset="0"/>
                <a:ea typeface="宋体" panose="02010600030101010101" pitchFamily="2" charset="-122"/>
              </a:defRPr>
            </a:lvl4pPr>
            <a:lvl5pPr marL="2057400" indent="-228600">
              <a:defRPr sz="2400">
                <a:solidFill>
                  <a:schemeClr val="tx1"/>
                </a:solidFill>
                <a:latin typeface="Calibri" panose="020F050202020403020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charset="0"/>
                <a:ea typeface="宋体" panose="02010600030101010101" pitchFamily="2" charset="-122"/>
              </a:defRPr>
            </a:lvl9pPr>
          </a:lstStyle>
          <a:p>
            <a:pPr algn="ctr" defTabSz="1087120" fontAlgn="base">
              <a:spcBef>
                <a:spcPct val="0"/>
              </a:spcBef>
              <a:spcAft>
                <a:spcPct val="0"/>
              </a:spcAft>
            </a:pPr>
            <a:r>
              <a:rPr lang="en-US" altLang="zh-CN" sz="2100" dirty="0" err="1">
                <a:solidFill>
                  <a:schemeClr val="tx1"/>
                </a:solidFill>
                <a:uFillTx/>
                <a:latin typeface="Broadway" pitchFamily="82" charset="0"/>
                <a:ea typeface="微软雅黑" charset="-122"/>
              </a:rPr>
              <a:t>Sanquan</a:t>
            </a:r>
            <a:r>
              <a:rPr lang="en-US" altLang="zh-CN" sz="2100" dirty="0">
                <a:solidFill>
                  <a:schemeClr val="tx1"/>
                </a:solidFill>
                <a:uFillTx/>
                <a:latin typeface="Broadway" pitchFamily="82" charset="0"/>
                <a:ea typeface="微软雅黑" charset="-122"/>
              </a:rPr>
              <a:t> </a:t>
            </a:r>
            <a:r>
              <a:rPr lang="en-US" altLang="zh-CN" sz="2100" dirty="0" smtClean="0">
                <a:solidFill>
                  <a:schemeClr val="tx1"/>
                </a:solidFill>
                <a:uFillTx/>
                <a:latin typeface="Broadway" pitchFamily="82" charset="0"/>
                <a:ea typeface="微软雅黑" charset="-122"/>
              </a:rPr>
              <a:t>College</a:t>
            </a:r>
            <a:endParaRPr lang="en-US" altLang="zh-CN" sz="2100" dirty="0" smtClean="0">
              <a:solidFill>
                <a:schemeClr val="tx1"/>
              </a:solidFill>
              <a:uFillTx/>
              <a:latin typeface="Broadway" pitchFamily="82" charset="0"/>
              <a:ea typeface="微软雅黑" charset="-122"/>
            </a:endParaRPr>
          </a:p>
          <a:p>
            <a:pPr algn="ctr" defTabSz="1087120" fontAlgn="base">
              <a:spcBef>
                <a:spcPct val="0"/>
              </a:spcBef>
              <a:spcAft>
                <a:spcPct val="0"/>
              </a:spcAft>
            </a:pPr>
            <a:r>
              <a:rPr lang="en-US" altLang="zh-CN" sz="2100" dirty="0">
                <a:solidFill>
                  <a:schemeClr val="tx1"/>
                </a:solidFill>
                <a:uFillTx/>
                <a:latin typeface="Broadway" pitchFamily="82" charset="0"/>
                <a:ea typeface="微软雅黑" charset="-122"/>
              </a:rPr>
              <a:t>Xinxiang Medical University</a:t>
            </a:r>
            <a:endParaRPr lang="en-US" altLang="zh-CN" sz="2100" dirty="0">
              <a:solidFill>
                <a:schemeClr val="tx1"/>
              </a:solidFill>
              <a:uFillTx/>
              <a:latin typeface="Broadway" pitchFamily="82" charset="0"/>
              <a:ea typeface="微软雅黑" charset="-122"/>
            </a:endParaRPr>
          </a:p>
        </p:txBody>
      </p:sp>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425549" y="2512021"/>
            <a:ext cx="4427180" cy="10776"/>
          </a:xfrm>
          <a:prstGeom prst="rect">
            <a:avLst/>
          </a:prstGeom>
        </p:spPr>
      </p:pic>
      <p:sp>
        <p:nvSpPr>
          <p:cNvPr id="33" name="矩形 32"/>
          <p:cNvSpPr>
            <a:spLocks noChangeArrowheads="1"/>
          </p:cNvSpPr>
          <p:nvPr/>
        </p:nvSpPr>
        <p:spPr bwMode="auto">
          <a:xfrm>
            <a:off x="3131677" y="1668421"/>
            <a:ext cx="5726987" cy="675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0455" tIns="30227" rIns="60455" bIns="30227">
            <a:spAutoFit/>
          </a:bodyPr>
          <a:lstStyle/>
          <a:p>
            <a:pPr defTabSz="1087120" fontAlgn="base">
              <a:spcBef>
                <a:spcPct val="0"/>
              </a:spcBef>
              <a:spcAft>
                <a:spcPct val="0"/>
              </a:spcAft>
            </a:pPr>
            <a:r>
              <a:rPr lang="zh-CN" altLang="en-US" sz="4000" b="1" dirty="0" smtClean="0">
                <a:solidFill>
                  <a:schemeClr val="tx1"/>
                </a:solidFill>
                <a:uFillTx/>
                <a:latin typeface="微软雅黑" charset="0"/>
                <a:ea typeface="微软雅黑" charset="-122"/>
              </a:rPr>
              <a:t>新乡医学院三全学院</a:t>
            </a:r>
            <a:endParaRPr lang="zh-CN" altLang="en-US" sz="4000" b="1" dirty="0" smtClean="0">
              <a:solidFill>
                <a:schemeClr val="tx1"/>
              </a:solidFill>
              <a:uFillTx/>
              <a:latin typeface="微软雅黑" charset="0"/>
              <a:ea typeface="微软雅黑" charset="-122"/>
            </a:endParaRPr>
          </a:p>
        </p:txBody>
      </p:sp>
      <p:pic>
        <p:nvPicPr>
          <p:cNvPr id="34" name="Picture 2" descr="PPECLOGO-eff-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7167" y="1706566"/>
            <a:ext cx="795115" cy="598981"/>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5" descr="PPECLOGO-eff-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88620" y="2369472"/>
            <a:ext cx="393022" cy="296657"/>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6" descr="PPECLOGO-eff-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9895" y="1719474"/>
            <a:ext cx="300813" cy="226744"/>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8" descr="PPECLOGO-eff-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96294" y="1706897"/>
            <a:ext cx="736162" cy="56308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9" descr="PPECLOGO-eff-5-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69720" y="1950185"/>
            <a:ext cx="1108022" cy="842731"/>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PPECLOGO-eff-5-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83557" y="3288503"/>
            <a:ext cx="1375578" cy="1077032"/>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1" descr="PPECLOGO-eff-5-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32031" y="1487222"/>
            <a:ext cx="837440" cy="638662"/>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2" descr="PPECLOGO-eff-0-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94661" y="2259879"/>
            <a:ext cx="391511" cy="294767"/>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3" descr="PPECLOGO-eff-0-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878261" y="1315114"/>
            <a:ext cx="391510" cy="294767"/>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4" descr="PPECLOGO-eff2-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79206" y="1638225"/>
            <a:ext cx="1272788" cy="1071363"/>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15" descr="PPECLOGO-eff2-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25830" y="1630667"/>
            <a:ext cx="328023" cy="273981"/>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16" descr="PPECLOGO-eff2-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70726" y="1995021"/>
            <a:ext cx="527557" cy="440261"/>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17" descr="PPECLOGO-eff2-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66637" y="1723252"/>
            <a:ext cx="270581" cy="226744"/>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18" descr="PPECLOGO-eff2-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46053" y="2125724"/>
            <a:ext cx="211627" cy="177616"/>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7" descr="PPECLOGO-eff-0-1"/>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666874" y="1782755"/>
            <a:ext cx="148140" cy="111483"/>
          </a:xfrm>
          <a:prstGeom prst="rect">
            <a:avLst/>
          </a:prstGeom>
          <a:noFill/>
          <a:extLst>
            <a:ext uri="{909E8E84-426E-40DD-AFC4-6F175D3DCCD1}">
              <a14:hiddenFill xmlns:a14="http://schemas.microsoft.com/office/drawing/2010/main">
                <a:solidFill>
                  <a:srgbClr val="FFFFFF"/>
                </a:solidFill>
              </a14:hiddenFill>
            </a:ext>
          </a:extLst>
        </p:spPr>
      </p:pic>
      <p:pic>
        <p:nvPicPr>
          <p:cNvPr id="51" name="图片 50"/>
          <p:cNvPicPr>
            <a:picLocks noChangeAspect="1"/>
          </p:cNvPicPr>
          <p:nvPr/>
        </p:nvPicPr>
        <p:blipFill>
          <a:blip r:embed="rId13"/>
          <a:stretch>
            <a:fillRect/>
          </a:stretch>
        </p:blipFill>
        <p:spPr>
          <a:xfrm>
            <a:off x="468523" y="1087628"/>
            <a:ext cx="2345690" cy="183651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par>
                                <p:cTn id="26" presetID="10" presetClass="entr" presetSubtype="0"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par>
                                <p:cTn id="29" presetID="10" presetClass="entr" presetSubtype="0"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35" presetClass="path" presetSubtype="0" fill="hold" nodeType="withEffect">
                                  <p:stCondLst>
                                    <p:cond delay="0"/>
                                  </p:stCondLst>
                                  <p:childTnLst>
                                    <p:animMotion origin="layout" path="M 0 0  L -0.25 0  E" pathEditMode="relative" rAng="0" ptsTypes="">
                                      <p:cBhvr>
                                        <p:cTn id="33" dur="3000" fill="hold"/>
                                        <p:tgtEl>
                                          <p:spTgt spid="42"/>
                                        </p:tgtEl>
                                        <p:attrNameLst>
                                          <p:attrName>ppt_x</p:attrName>
                                          <p:attrName>ppt_y</p:attrName>
                                        </p:attrNameLst>
                                      </p:cBhvr>
                                      <p:rCtr x="0" y="0"/>
                                    </p:animMotion>
                                  </p:childTnLst>
                                </p:cTn>
                              </p:par>
                              <p:par>
                                <p:cTn id="34" presetID="35" presetClass="path" presetSubtype="0" fill="hold" nodeType="withEffect">
                                  <p:stCondLst>
                                    <p:cond delay="0"/>
                                  </p:stCondLst>
                                  <p:childTnLst>
                                    <p:animMotion origin="layout" path="M 0.00504 -1.85185E-6 L -0.46684 -1.85185E-6 " pathEditMode="relative" rAng="0" ptsTypes="AA">
                                      <p:cBhvr>
                                        <p:cTn id="35" dur="3000" fill="hold"/>
                                        <p:tgtEl>
                                          <p:spTgt spid="38"/>
                                        </p:tgtEl>
                                        <p:attrNameLst>
                                          <p:attrName>ppt_x</p:attrName>
                                          <p:attrName>ppt_y</p:attrName>
                                        </p:attrNameLst>
                                      </p:cBhvr>
                                      <p:rCtr x="-23594" y="0"/>
                                    </p:animMotion>
                                  </p:childTnLst>
                                </p:cTn>
                              </p:par>
                              <p:par>
                                <p:cTn id="36" presetID="35" presetClass="path" presetSubtype="0" fill="hold" nodeType="withEffect">
                                  <p:stCondLst>
                                    <p:cond delay="0"/>
                                  </p:stCondLst>
                                  <p:childTnLst>
                                    <p:animMotion origin="layout" path="M -3.05556E-6 1.11111E-6 L -0.19531 1.11111E-6 " pathEditMode="relative" rAng="0" ptsTypes="AA">
                                      <p:cBhvr>
                                        <p:cTn id="37" dur="3000" fill="hold"/>
                                        <p:tgtEl>
                                          <p:spTgt spid="39"/>
                                        </p:tgtEl>
                                        <p:attrNameLst>
                                          <p:attrName>ppt_x</p:attrName>
                                          <p:attrName>ppt_y</p:attrName>
                                        </p:attrNameLst>
                                      </p:cBhvr>
                                      <p:rCtr x="-9774" y="0"/>
                                    </p:animMotion>
                                  </p:childTnLst>
                                </p:cTn>
                              </p:par>
                              <p:par>
                                <p:cTn id="38" presetID="35" presetClass="path" presetSubtype="0" fill="hold" nodeType="withEffect">
                                  <p:stCondLst>
                                    <p:cond delay="0"/>
                                  </p:stCondLst>
                                  <p:childTnLst>
                                    <p:animMotion origin="layout" path="M 2.91667E-6 -3.33333E-6 L -0.38464 -3.33333E-6 " pathEditMode="relative" rAng="0" ptsTypes="AA">
                                      <p:cBhvr>
                                        <p:cTn id="39" dur="3000" fill="hold"/>
                                        <p:tgtEl>
                                          <p:spTgt spid="37"/>
                                        </p:tgtEl>
                                        <p:attrNameLst>
                                          <p:attrName>ppt_x</p:attrName>
                                          <p:attrName>ppt_y</p:attrName>
                                        </p:attrNameLst>
                                      </p:cBhvr>
                                      <p:rCtr x="-19232" y="0"/>
                                    </p:animMotion>
                                  </p:childTnLst>
                                </p:cTn>
                              </p:par>
                              <p:par>
                                <p:cTn id="40" presetID="35" presetClass="path" presetSubtype="0" fill="hold" nodeType="withEffect">
                                  <p:stCondLst>
                                    <p:cond delay="0"/>
                                  </p:stCondLst>
                                  <p:childTnLst>
                                    <p:animMotion origin="layout" path="M 3.05556E-6 -1.85185E-6 L -0.33577 -1.85185E-6 " pathEditMode="relative" rAng="0" ptsTypes="AA">
                                      <p:cBhvr>
                                        <p:cTn id="41" dur="3000" fill="hold"/>
                                        <p:tgtEl>
                                          <p:spTgt spid="34"/>
                                        </p:tgtEl>
                                        <p:attrNameLst>
                                          <p:attrName>ppt_x</p:attrName>
                                          <p:attrName>ppt_y</p:attrName>
                                        </p:attrNameLst>
                                      </p:cBhvr>
                                      <p:rCtr x="-16788" y="0"/>
                                    </p:animMotion>
                                  </p:childTnLst>
                                </p:cTn>
                              </p:par>
                              <p:par>
                                <p:cTn id="42" presetID="35" presetClass="path" presetSubtype="0" fill="hold" nodeType="withEffect">
                                  <p:stCondLst>
                                    <p:cond delay="0"/>
                                  </p:stCondLst>
                                  <p:childTnLst>
                                    <p:animMotion origin="layout" path="M 1.66667E-6 -1.85185E-6 L -0.57188 -1.85185E-6 " pathEditMode="relative" rAng="0" ptsTypes="AA">
                                      <p:cBhvr>
                                        <p:cTn id="43" dur="3000" fill="hold"/>
                                        <p:tgtEl>
                                          <p:spTgt spid="43"/>
                                        </p:tgtEl>
                                        <p:attrNameLst>
                                          <p:attrName>ppt_x</p:attrName>
                                          <p:attrName>ppt_y</p:attrName>
                                        </p:attrNameLst>
                                      </p:cBhvr>
                                      <p:rCtr x="-28594" y="0"/>
                                    </p:animMotion>
                                  </p:childTnLst>
                                </p:cTn>
                              </p:par>
                              <p:par>
                                <p:cTn id="44" presetID="35" presetClass="path" presetSubtype="0" fill="hold" nodeType="withEffect">
                                  <p:stCondLst>
                                    <p:cond delay="0"/>
                                  </p:stCondLst>
                                  <p:childTnLst>
                                    <p:animMotion origin="layout" path="M 1.66667E-6 -1.85185E-6 L -0.57188 -1.85185E-6 " pathEditMode="relative" rAng="0" ptsTypes="AA">
                                      <p:cBhvr>
                                        <p:cTn id="45" dur="3000" fill="hold"/>
                                        <p:tgtEl>
                                          <p:spTgt spid="44"/>
                                        </p:tgtEl>
                                        <p:attrNameLst>
                                          <p:attrName>ppt_x</p:attrName>
                                          <p:attrName>ppt_y</p:attrName>
                                        </p:attrNameLst>
                                      </p:cBhvr>
                                      <p:rCtr x="-28594" y="0"/>
                                    </p:animMotion>
                                  </p:childTnLst>
                                </p:cTn>
                              </p:par>
                              <p:par>
                                <p:cTn id="46" presetID="63" presetClass="path" presetSubtype="0" fill="hold" nodeType="withEffect">
                                  <p:stCondLst>
                                    <p:cond delay="0"/>
                                  </p:stCondLst>
                                  <p:childTnLst>
                                    <p:animMotion origin="layout" path="M 5.55556E-7 2.59259E-6 L 0.43906 2.59259E-6 " pathEditMode="relative" rAng="0" ptsTypes="AA">
                                      <p:cBhvr>
                                        <p:cTn id="47" dur="3000" fill="hold"/>
                                        <p:tgtEl>
                                          <p:spTgt spid="41"/>
                                        </p:tgtEl>
                                        <p:attrNameLst>
                                          <p:attrName>ppt_x</p:attrName>
                                          <p:attrName>ppt_y</p:attrName>
                                        </p:attrNameLst>
                                      </p:cBhvr>
                                      <p:rCtr x="21944" y="0"/>
                                    </p:animMotion>
                                  </p:childTnLst>
                                </p:cTn>
                              </p:par>
                              <p:par>
                                <p:cTn id="48" presetID="63" presetClass="path" presetSubtype="0" fill="hold" nodeType="withEffect">
                                  <p:stCondLst>
                                    <p:cond delay="0"/>
                                  </p:stCondLst>
                                  <p:childTnLst>
                                    <p:animMotion origin="layout" path="M -1.38889E-6 2.96296E-6 L 0.62813 2.96296E-6 " pathEditMode="relative" rAng="0" ptsTypes="AA">
                                      <p:cBhvr>
                                        <p:cTn id="49" dur="3000" fill="hold"/>
                                        <p:tgtEl>
                                          <p:spTgt spid="40"/>
                                        </p:tgtEl>
                                        <p:attrNameLst>
                                          <p:attrName>ppt_x</p:attrName>
                                          <p:attrName>ppt_y</p:attrName>
                                        </p:attrNameLst>
                                      </p:cBhvr>
                                      <p:rCtr x="31406" y="0"/>
                                    </p:animMotion>
                                  </p:childTnLst>
                                </p:cTn>
                              </p:par>
                              <p:par>
                                <p:cTn id="50" presetID="10" presetClass="exit" presetSubtype="0" fill="hold" nodeType="withEffect">
                                  <p:stCondLst>
                                    <p:cond delay="2500"/>
                                  </p:stCondLst>
                                  <p:childTnLst>
                                    <p:animEffect transition="out" filter="fade">
                                      <p:cBhvr>
                                        <p:cTn id="51" dur="500"/>
                                        <p:tgtEl>
                                          <p:spTgt spid="40"/>
                                        </p:tgtEl>
                                      </p:cBhvr>
                                    </p:animEffect>
                                    <p:set>
                                      <p:cBhvr>
                                        <p:cTn id="52" dur="1" fill="hold">
                                          <p:stCondLst>
                                            <p:cond delay="499"/>
                                          </p:stCondLst>
                                        </p:cTn>
                                        <p:tgtEl>
                                          <p:spTgt spid="40"/>
                                        </p:tgtEl>
                                        <p:attrNameLst>
                                          <p:attrName>style.visibility</p:attrName>
                                        </p:attrNameLst>
                                      </p:cBhvr>
                                      <p:to>
                                        <p:strVal val="hidden"/>
                                      </p:to>
                                    </p:set>
                                  </p:childTnLst>
                                </p:cTn>
                              </p:par>
                              <p:par>
                                <p:cTn id="53" presetID="10" presetClass="exit" presetSubtype="0" fill="hold" nodeType="withEffect">
                                  <p:stCondLst>
                                    <p:cond delay="2500"/>
                                  </p:stCondLst>
                                  <p:childTnLst>
                                    <p:animEffect transition="out" filter="fade">
                                      <p:cBhvr>
                                        <p:cTn id="54" dur="500"/>
                                        <p:tgtEl>
                                          <p:spTgt spid="41"/>
                                        </p:tgtEl>
                                      </p:cBhvr>
                                    </p:animEffect>
                                    <p:set>
                                      <p:cBhvr>
                                        <p:cTn id="55" dur="1" fill="hold">
                                          <p:stCondLst>
                                            <p:cond delay="499"/>
                                          </p:stCondLst>
                                        </p:cTn>
                                        <p:tgtEl>
                                          <p:spTgt spid="41"/>
                                        </p:tgtEl>
                                        <p:attrNameLst>
                                          <p:attrName>style.visibility</p:attrName>
                                        </p:attrNameLst>
                                      </p:cBhvr>
                                      <p:to>
                                        <p:strVal val="hidden"/>
                                      </p:to>
                                    </p:set>
                                  </p:childTnLst>
                                </p:cTn>
                              </p:par>
                              <p:par>
                                <p:cTn id="56" presetID="10" presetClass="exit" presetSubtype="0" fill="hold" nodeType="withEffect">
                                  <p:stCondLst>
                                    <p:cond delay="2500"/>
                                  </p:stCondLst>
                                  <p:childTnLst>
                                    <p:animEffect transition="out" filter="fade">
                                      <p:cBhvr>
                                        <p:cTn id="57" dur="500"/>
                                        <p:tgtEl>
                                          <p:spTgt spid="43"/>
                                        </p:tgtEl>
                                      </p:cBhvr>
                                    </p:animEffect>
                                    <p:set>
                                      <p:cBhvr>
                                        <p:cTn id="58" dur="1" fill="hold">
                                          <p:stCondLst>
                                            <p:cond delay="499"/>
                                          </p:stCondLst>
                                        </p:cTn>
                                        <p:tgtEl>
                                          <p:spTgt spid="43"/>
                                        </p:tgtEl>
                                        <p:attrNameLst>
                                          <p:attrName>style.visibility</p:attrName>
                                        </p:attrNameLst>
                                      </p:cBhvr>
                                      <p:to>
                                        <p:strVal val="hidden"/>
                                      </p:to>
                                    </p:set>
                                  </p:childTnLst>
                                </p:cTn>
                              </p:par>
                              <p:par>
                                <p:cTn id="59" presetID="10" presetClass="exit" presetSubtype="0" fill="hold" nodeType="withEffect">
                                  <p:stCondLst>
                                    <p:cond delay="2500"/>
                                  </p:stCondLst>
                                  <p:childTnLst>
                                    <p:animEffect transition="out" filter="fade">
                                      <p:cBhvr>
                                        <p:cTn id="60" dur="500"/>
                                        <p:tgtEl>
                                          <p:spTgt spid="37"/>
                                        </p:tgtEl>
                                      </p:cBhvr>
                                    </p:animEffect>
                                    <p:set>
                                      <p:cBhvr>
                                        <p:cTn id="61" dur="1" fill="hold">
                                          <p:stCondLst>
                                            <p:cond delay="499"/>
                                          </p:stCondLst>
                                        </p:cTn>
                                        <p:tgtEl>
                                          <p:spTgt spid="37"/>
                                        </p:tgtEl>
                                        <p:attrNameLst>
                                          <p:attrName>style.visibility</p:attrName>
                                        </p:attrNameLst>
                                      </p:cBhvr>
                                      <p:to>
                                        <p:strVal val="hidden"/>
                                      </p:to>
                                    </p:set>
                                  </p:childTnLst>
                                </p:cTn>
                              </p:par>
                              <p:par>
                                <p:cTn id="62" presetID="10" presetClass="exit" presetSubtype="0" fill="hold" nodeType="withEffect">
                                  <p:stCondLst>
                                    <p:cond delay="2500"/>
                                  </p:stCondLst>
                                  <p:childTnLst>
                                    <p:animEffect transition="out" filter="fade">
                                      <p:cBhvr>
                                        <p:cTn id="63" dur="500"/>
                                        <p:tgtEl>
                                          <p:spTgt spid="39"/>
                                        </p:tgtEl>
                                      </p:cBhvr>
                                    </p:animEffect>
                                    <p:set>
                                      <p:cBhvr>
                                        <p:cTn id="64" dur="1" fill="hold">
                                          <p:stCondLst>
                                            <p:cond delay="499"/>
                                          </p:stCondLst>
                                        </p:cTn>
                                        <p:tgtEl>
                                          <p:spTgt spid="39"/>
                                        </p:tgtEl>
                                        <p:attrNameLst>
                                          <p:attrName>style.visibility</p:attrName>
                                        </p:attrNameLst>
                                      </p:cBhvr>
                                      <p:to>
                                        <p:strVal val="hidden"/>
                                      </p:to>
                                    </p:set>
                                  </p:childTnLst>
                                </p:cTn>
                              </p:par>
                              <p:par>
                                <p:cTn id="65" presetID="10" presetClass="exit" presetSubtype="0" fill="hold" nodeType="withEffect">
                                  <p:stCondLst>
                                    <p:cond delay="2500"/>
                                  </p:stCondLst>
                                  <p:childTnLst>
                                    <p:animEffect transition="out" filter="fade">
                                      <p:cBhvr>
                                        <p:cTn id="66" dur="500"/>
                                        <p:tgtEl>
                                          <p:spTgt spid="42"/>
                                        </p:tgtEl>
                                      </p:cBhvr>
                                    </p:animEffect>
                                    <p:set>
                                      <p:cBhvr>
                                        <p:cTn id="67" dur="1" fill="hold">
                                          <p:stCondLst>
                                            <p:cond delay="499"/>
                                          </p:stCondLst>
                                        </p:cTn>
                                        <p:tgtEl>
                                          <p:spTgt spid="42"/>
                                        </p:tgtEl>
                                        <p:attrNameLst>
                                          <p:attrName>style.visibility</p:attrName>
                                        </p:attrNameLst>
                                      </p:cBhvr>
                                      <p:to>
                                        <p:strVal val="hidden"/>
                                      </p:to>
                                    </p:set>
                                  </p:childTnLst>
                                </p:cTn>
                              </p:par>
                              <p:par>
                                <p:cTn id="68" presetID="10" presetClass="exit" presetSubtype="0" fill="hold" nodeType="withEffect">
                                  <p:stCondLst>
                                    <p:cond delay="2500"/>
                                  </p:stCondLst>
                                  <p:childTnLst>
                                    <p:animEffect transition="out" filter="fade">
                                      <p:cBhvr>
                                        <p:cTn id="69" dur="500"/>
                                        <p:tgtEl>
                                          <p:spTgt spid="44"/>
                                        </p:tgtEl>
                                      </p:cBhvr>
                                    </p:animEffect>
                                    <p:set>
                                      <p:cBhvr>
                                        <p:cTn id="70" dur="1" fill="hold">
                                          <p:stCondLst>
                                            <p:cond delay="499"/>
                                          </p:stCondLst>
                                        </p:cTn>
                                        <p:tgtEl>
                                          <p:spTgt spid="44"/>
                                        </p:tgtEl>
                                        <p:attrNameLst>
                                          <p:attrName>style.visibility</p:attrName>
                                        </p:attrNameLst>
                                      </p:cBhvr>
                                      <p:to>
                                        <p:strVal val="hidden"/>
                                      </p:to>
                                    </p:set>
                                  </p:childTnLst>
                                </p:cTn>
                              </p:par>
                              <p:par>
                                <p:cTn id="71" presetID="10" presetClass="exit" presetSubtype="0" fill="hold" nodeType="withEffect">
                                  <p:stCondLst>
                                    <p:cond delay="2500"/>
                                  </p:stCondLst>
                                  <p:childTnLst>
                                    <p:animEffect transition="out" filter="fade">
                                      <p:cBhvr>
                                        <p:cTn id="72" dur="500"/>
                                        <p:tgtEl>
                                          <p:spTgt spid="34"/>
                                        </p:tgtEl>
                                      </p:cBhvr>
                                    </p:animEffect>
                                    <p:set>
                                      <p:cBhvr>
                                        <p:cTn id="73" dur="1" fill="hold">
                                          <p:stCondLst>
                                            <p:cond delay="499"/>
                                          </p:stCondLst>
                                        </p:cTn>
                                        <p:tgtEl>
                                          <p:spTgt spid="34"/>
                                        </p:tgtEl>
                                        <p:attrNameLst>
                                          <p:attrName>style.visibility</p:attrName>
                                        </p:attrNameLst>
                                      </p:cBhvr>
                                      <p:to>
                                        <p:strVal val="hidden"/>
                                      </p:to>
                                    </p:set>
                                  </p:childTnLst>
                                </p:cTn>
                              </p:par>
                              <p:par>
                                <p:cTn id="74" presetID="10" presetClass="exit" presetSubtype="0" fill="hold" nodeType="withEffect">
                                  <p:stCondLst>
                                    <p:cond delay="2500"/>
                                  </p:stCondLst>
                                  <p:childTnLst>
                                    <p:animEffect transition="out" filter="fade">
                                      <p:cBhvr>
                                        <p:cTn id="75" dur="500"/>
                                        <p:tgtEl>
                                          <p:spTgt spid="38"/>
                                        </p:tgtEl>
                                      </p:cBhvr>
                                    </p:animEffect>
                                    <p:set>
                                      <p:cBhvr>
                                        <p:cTn id="76" dur="1" fill="hold">
                                          <p:stCondLst>
                                            <p:cond delay="499"/>
                                          </p:stCondLst>
                                        </p:cTn>
                                        <p:tgtEl>
                                          <p:spTgt spid="38"/>
                                        </p:tgtEl>
                                        <p:attrNameLst>
                                          <p:attrName>style.visibility</p:attrName>
                                        </p:attrNameLst>
                                      </p:cBhvr>
                                      <p:to>
                                        <p:strVal val="hidden"/>
                                      </p:to>
                                    </p:set>
                                  </p:childTnLst>
                                </p:cTn>
                              </p:par>
                              <p:par>
                                <p:cTn id="77" presetID="10" presetClass="entr" presetSubtype="0" fill="hold"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fade">
                                      <p:cBhvr>
                                        <p:cTn id="79" dur="100"/>
                                        <p:tgtEl>
                                          <p:spTgt spid="45"/>
                                        </p:tgtEl>
                                      </p:cBhvr>
                                    </p:animEffect>
                                  </p:childTnLst>
                                </p:cTn>
                              </p:par>
                              <p:par>
                                <p:cTn id="80" presetID="10" presetClass="entr" presetSubtype="0" fill="hold" nodeType="withEffect">
                                  <p:stCondLst>
                                    <p:cond delay="60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100"/>
                                        <p:tgtEl>
                                          <p:spTgt spid="46"/>
                                        </p:tgtEl>
                                      </p:cBhvr>
                                    </p:animEffect>
                                  </p:childTnLst>
                                </p:cTn>
                              </p:par>
                              <p:par>
                                <p:cTn id="83" presetID="10" presetClass="entr" presetSubtype="0" fill="hold" nodeType="withEffect">
                                  <p:stCondLst>
                                    <p:cond delay="20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100"/>
                                        <p:tgtEl>
                                          <p:spTgt spid="47"/>
                                        </p:tgtEl>
                                      </p:cBhvr>
                                    </p:animEffect>
                                  </p:childTnLst>
                                </p:cTn>
                              </p:par>
                              <p:par>
                                <p:cTn id="86" presetID="10" presetClass="entr" presetSubtype="0" fill="hold" nodeType="withEffect">
                                  <p:stCondLst>
                                    <p:cond delay="1800"/>
                                  </p:stCondLst>
                                  <p:childTnLst>
                                    <p:set>
                                      <p:cBhvr>
                                        <p:cTn id="87" dur="1" fill="hold">
                                          <p:stCondLst>
                                            <p:cond delay="0"/>
                                          </p:stCondLst>
                                        </p:cTn>
                                        <p:tgtEl>
                                          <p:spTgt spid="48"/>
                                        </p:tgtEl>
                                        <p:attrNameLst>
                                          <p:attrName>style.visibility</p:attrName>
                                        </p:attrNameLst>
                                      </p:cBhvr>
                                      <p:to>
                                        <p:strVal val="visible"/>
                                      </p:to>
                                    </p:set>
                                    <p:animEffect transition="in" filter="fade">
                                      <p:cBhvr>
                                        <p:cTn id="88" dur="100"/>
                                        <p:tgtEl>
                                          <p:spTgt spid="48"/>
                                        </p:tgtEl>
                                      </p:cBhvr>
                                    </p:animEffect>
                                  </p:childTnLst>
                                </p:cTn>
                              </p:par>
                              <p:par>
                                <p:cTn id="89" presetID="10" presetClass="entr" presetSubtype="0" fill="hold" nodeType="withEffect">
                                  <p:stCondLst>
                                    <p:cond delay="2200"/>
                                  </p:stCondLst>
                                  <p:childTnLst>
                                    <p:set>
                                      <p:cBhvr>
                                        <p:cTn id="90" dur="1" fill="hold">
                                          <p:stCondLst>
                                            <p:cond delay="0"/>
                                          </p:stCondLst>
                                        </p:cTn>
                                        <p:tgtEl>
                                          <p:spTgt spid="49"/>
                                        </p:tgtEl>
                                        <p:attrNameLst>
                                          <p:attrName>style.visibility</p:attrName>
                                        </p:attrNameLst>
                                      </p:cBhvr>
                                      <p:to>
                                        <p:strVal val="visible"/>
                                      </p:to>
                                    </p:set>
                                    <p:animEffect transition="in" filter="fade">
                                      <p:cBhvr>
                                        <p:cTn id="91" dur="100"/>
                                        <p:tgtEl>
                                          <p:spTgt spid="49"/>
                                        </p:tgtEl>
                                      </p:cBhvr>
                                    </p:animEffect>
                                  </p:childTnLst>
                                </p:cTn>
                              </p:par>
                              <p:par>
                                <p:cTn id="92" presetID="53" presetClass="exit" presetSubtype="16" fill="hold" nodeType="withEffect">
                                  <p:stCondLst>
                                    <p:cond delay="100"/>
                                  </p:stCondLst>
                                  <p:childTnLst>
                                    <p:anim calcmode="lin" valueType="num">
                                      <p:cBhvr>
                                        <p:cTn id="93" dur="1000"/>
                                        <p:tgtEl>
                                          <p:spTgt spid="45"/>
                                        </p:tgtEl>
                                        <p:attrNameLst>
                                          <p:attrName>ppt_w</p:attrName>
                                        </p:attrNameLst>
                                      </p:cBhvr>
                                      <p:tavLst>
                                        <p:tav tm="0">
                                          <p:val>
                                            <p:strVal val="ppt_w"/>
                                          </p:val>
                                        </p:tav>
                                        <p:tav tm="100000">
                                          <p:val>
                                            <p:fltVal val="0"/>
                                          </p:val>
                                        </p:tav>
                                      </p:tavLst>
                                    </p:anim>
                                    <p:anim calcmode="lin" valueType="num">
                                      <p:cBhvr>
                                        <p:cTn id="94" dur="1000"/>
                                        <p:tgtEl>
                                          <p:spTgt spid="45"/>
                                        </p:tgtEl>
                                        <p:attrNameLst>
                                          <p:attrName>ppt_h</p:attrName>
                                        </p:attrNameLst>
                                      </p:cBhvr>
                                      <p:tavLst>
                                        <p:tav tm="0">
                                          <p:val>
                                            <p:strVal val="ppt_h"/>
                                          </p:val>
                                        </p:tav>
                                        <p:tav tm="100000">
                                          <p:val>
                                            <p:fltVal val="0"/>
                                          </p:val>
                                        </p:tav>
                                      </p:tavLst>
                                    </p:anim>
                                    <p:animEffect transition="out" filter="fade">
                                      <p:cBhvr>
                                        <p:cTn id="95" dur="1000"/>
                                        <p:tgtEl>
                                          <p:spTgt spid="45"/>
                                        </p:tgtEl>
                                      </p:cBhvr>
                                    </p:animEffect>
                                    <p:set>
                                      <p:cBhvr>
                                        <p:cTn id="96" dur="1" fill="hold">
                                          <p:stCondLst>
                                            <p:cond delay="999"/>
                                          </p:stCondLst>
                                        </p:cTn>
                                        <p:tgtEl>
                                          <p:spTgt spid="45"/>
                                        </p:tgtEl>
                                        <p:attrNameLst>
                                          <p:attrName>style.visibility</p:attrName>
                                        </p:attrNameLst>
                                      </p:cBhvr>
                                      <p:to>
                                        <p:strVal val="hidden"/>
                                      </p:to>
                                    </p:set>
                                  </p:childTnLst>
                                </p:cTn>
                              </p:par>
                              <p:par>
                                <p:cTn id="97" presetID="53" presetClass="exit" presetSubtype="16" fill="hold" nodeType="withEffect">
                                  <p:stCondLst>
                                    <p:cond delay="700"/>
                                  </p:stCondLst>
                                  <p:childTnLst>
                                    <p:anim calcmode="lin" valueType="num">
                                      <p:cBhvr>
                                        <p:cTn id="98" dur="500"/>
                                        <p:tgtEl>
                                          <p:spTgt spid="46"/>
                                        </p:tgtEl>
                                        <p:attrNameLst>
                                          <p:attrName>ppt_w</p:attrName>
                                        </p:attrNameLst>
                                      </p:cBhvr>
                                      <p:tavLst>
                                        <p:tav tm="0">
                                          <p:val>
                                            <p:strVal val="ppt_w"/>
                                          </p:val>
                                        </p:tav>
                                        <p:tav tm="100000">
                                          <p:val>
                                            <p:fltVal val="0"/>
                                          </p:val>
                                        </p:tav>
                                      </p:tavLst>
                                    </p:anim>
                                    <p:anim calcmode="lin" valueType="num">
                                      <p:cBhvr>
                                        <p:cTn id="99" dur="500"/>
                                        <p:tgtEl>
                                          <p:spTgt spid="46"/>
                                        </p:tgtEl>
                                        <p:attrNameLst>
                                          <p:attrName>ppt_h</p:attrName>
                                        </p:attrNameLst>
                                      </p:cBhvr>
                                      <p:tavLst>
                                        <p:tav tm="0">
                                          <p:val>
                                            <p:strVal val="ppt_h"/>
                                          </p:val>
                                        </p:tav>
                                        <p:tav tm="100000">
                                          <p:val>
                                            <p:fltVal val="0"/>
                                          </p:val>
                                        </p:tav>
                                      </p:tavLst>
                                    </p:anim>
                                    <p:animEffect transition="out" filter="fade">
                                      <p:cBhvr>
                                        <p:cTn id="100" dur="500"/>
                                        <p:tgtEl>
                                          <p:spTgt spid="46"/>
                                        </p:tgtEl>
                                      </p:cBhvr>
                                    </p:animEffect>
                                    <p:set>
                                      <p:cBhvr>
                                        <p:cTn id="101" dur="1" fill="hold">
                                          <p:stCondLst>
                                            <p:cond delay="499"/>
                                          </p:stCondLst>
                                        </p:cTn>
                                        <p:tgtEl>
                                          <p:spTgt spid="46"/>
                                        </p:tgtEl>
                                        <p:attrNameLst>
                                          <p:attrName>style.visibility</p:attrName>
                                        </p:attrNameLst>
                                      </p:cBhvr>
                                      <p:to>
                                        <p:strVal val="hidden"/>
                                      </p:to>
                                    </p:set>
                                  </p:childTnLst>
                                </p:cTn>
                              </p:par>
                              <p:par>
                                <p:cTn id="102" presetID="53" presetClass="exit" presetSubtype="16" fill="hold" nodeType="withEffect">
                                  <p:stCondLst>
                                    <p:cond delay="300"/>
                                  </p:stCondLst>
                                  <p:childTnLst>
                                    <p:anim calcmode="lin" valueType="num">
                                      <p:cBhvr>
                                        <p:cTn id="103" dur="500"/>
                                        <p:tgtEl>
                                          <p:spTgt spid="47"/>
                                        </p:tgtEl>
                                        <p:attrNameLst>
                                          <p:attrName>ppt_w</p:attrName>
                                        </p:attrNameLst>
                                      </p:cBhvr>
                                      <p:tavLst>
                                        <p:tav tm="0">
                                          <p:val>
                                            <p:strVal val="ppt_w"/>
                                          </p:val>
                                        </p:tav>
                                        <p:tav tm="100000">
                                          <p:val>
                                            <p:fltVal val="0"/>
                                          </p:val>
                                        </p:tav>
                                      </p:tavLst>
                                    </p:anim>
                                    <p:anim calcmode="lin" valueType="num">
                                      <p:cBhvr>
                                        <p:cTn id="104" dur="500"/>
                                        <p:tgtEl>
                                          <p:spTgt spid="47"/>
                                        </p:tgtEl>
                                        <p:attrNameLst>
                                          <p:attrName>ppt_h</p:attrName>
                                        </p:attrNameLst>
                                      </p:cBhvr>
                                      <p:tavLst>
                                        <p:tav tm="0">
                                          <p:val>
                                            <p:strVal val="ppt_h"/>
                                          </p:val>
                                        </p:tav>
                                        <p:tav tm="100000">
                                          <p:val>
                                            <p:fltVal val="0"/>
                                          </p:val>
                                        </p:tav>
                                      </p:tavLst>
                                    </p:anim>
                                    <p:animEffect transition="out" filter="fade">
                                      <p:cBhvr>
                                        <p:cTn id="105" dur="500"/>
                                        <p:tgtEl>
                                          <p:spTgt spid="47"/>
                                        </p:tgtEl>
                                      </p:cBhvr>
                                    </p:animEffect>
                                    <p:set>
                                      <p:cBhvr>
                                        <p:cTn id="106" dur="1" fill="hold">
                                          <p:stCondLst>
                                            <p:cond delay="499"/>
                                          </p:stCondLst>
                                        </p:cTn>
                                        <p:tgtEl>
                                          <p:spTgt spid="47"/>
                                        </p:tgtEl>
                                        <p:attrNameLst>
                                          <p:attrName>style.visibility</p:attrName>
                                        </p:attrNameLst>
                                      </p:cBhvr>
                                      <p:to>
                                        <p:strVal val="hidden"/>
                                      </p:to>
                                    </p:set>
                                  </p:childTnLst>
                                </p:cTn>
                              </p:par>
                              <p:par>
                                <p:cTn id="107" presetID="53" presetClass="exit" presetSubtype="16" fill="hold" nodeType="withEffect">
                                  <p:stCondLst>
                                    <p:cond delay="1900"/>
                                  </p:stCondLst>
                                  <p:childTnLst>
                                    <p:anim calcmode="lin" valueType="num">
                                      <p:cBhvr>
                                        <p:cTn id="108" dur="500"/>
                                        <p:tgtEl>
                                          <p:spTgt spid="48"/>
                                        </p:tgtEl>
                                        <p:attrNameLst>
                                          <p:attrName>ppt_w</p:attrName>
                                        </p:attrNameLst>
                                      </p:cBhvr>
                                      <p:tavLst>
                                        <p:tav tm="0">
                                          <p:val>
                                            <p:strVal val="ppt_w"/>
                                          </p:val>
                                        </p:tav>
                                        <p:tav tm="100000">
                                          <p:val>
                                            <p:fltVal val="0"/>
                                          </p:val>
                                        </p:tav>
                                      </p:tavLst>
                                    </p:anim>
                                    <p:anim calcmode="lin" valueType="num">
                                      <p:cBhvr>
                                        <p:cTn id="109" dur="500"/>
                                        <p:tgtEl>
                                          <p:spTgt spid="48"/>
                                        </p:tgtEl>
                                        <p:attrNameLst>
                                          <p:attrName>ppt_h</p:attrName>
                                        </p:attrNameLst>
                                      </p:cBhvr>
                                      <p:tavLst>
                                        <p:tav tm="0">
                                          <p:val>
                                            <p:strVal val="ppt_h"/>
                                          </p:val>
                                        </p:tav>
                                        <p:tav tm="100000">
                                          <p:val>
                                            <p:fltVal val="0"/>
                                          </p:val>
                                        </p:tav>
                                      </p:tavLst>
                                    </p:anim>
                                    <p:animEffect transition="out" filter="fade">
                                      <p:cBhvr>
                                        <p:cTn id="110" dur="500"/>
                                        <p:tgtEl>
                                          <p:spTgt spid="48"/>
                                        </p:tgtEl>
                                      </p:cBhvr>
                                    </p:animEffect>
                                    <p:set>
                                      <p:cBhvr>
                                        <p:cTn id="111" dur="1" fill="hold">
                                          <p:stCondLst>
                                            <p:cond delay="499"/>
                                          </p:stCondLst>
                                        </p:cTn>
                                        <p:tgtEl>
                                          <p:spTgt spid="48"/>
                                        </p:tgtEl>
                                        <p:attrNameLst>
                                          <p:attrName>style.visibility</p:attrName>
                                        </p:attrNameLst>
                                      </p:cBhvr>
                                      <p:to>
                                        <p:strVal val="hidden"/>
                                      </p:to>
                                    </p:set>
                                  </p:childTnLst>
                                </p:cTn>
                              </p:par>
                              <p:par>
                                <p:cTn id="112" presetID="53" presetClass="exit" presetSubtype="16" fill="hold" nodeType="withEffect">
                                  <p:stCondLst>
                                    <p:cond delay="2300"/>
                                  </p:stCondLst>
                                  <p:childTnLst>
                                    <p:anim calcmode="lin" valueType="num">
                                      <p:cBhvr>
                                        <p:cTn id="113" dur="500"/>
                                        <p:tgtEl>
                                          <p:spTgt spid="49"/>
                                        </p:tgtEl>
                                        <p:attrNameLst>
                                          <p:attrName>ppt_w</p:attrName>
                                        </p:attrNameLst>
                                      </p:cBhvr>
                                      <p:tavLst>
                                        <p:tav tm="0">
                                          <p:val>
                                            <p:strVal val="ppt_w"/>
                                          </p:val>
                                        </p:tav>
                                        <p:tav tm="100000">
                                          <p:val>
                                            <p:fltVal val="0"/>
                                          </p:val>
                                        </p:tav>
                                      </p:tavLst>
                                    </p:anim>
                                    <p:anim calcmode="lin" valueType="num">
                                      <p:cBhvr>
                                        <p:cTn id="114" dur="500"/>
                                        <p:tgtEl>
                                          <p:spTgt spid="49"/>
                                        </p:tgtEl>
                                        <p:attrNameLst>
                                          <p:attrName>ppt_h</p:attrName>
                                        </p:attrNameLst>
                                      </p:cBhvr>
                                      <p:tavLst>
                                        <p:tav tm="0">
                                          <p:val>
                                            <p:strVal val="ppt_h"/>
                                          </p:val>
                                        </p:tav>
                                        <p:tav tm="100000">
                                          <p:val>
                                            <p:fltVal val="0"/>
                                          </p:val>
                                        </p:tav>
                                      </p:tavLst>
                                    </p:anim>
                                    <p:animEffect transition="out" filter="fade">
                                      <p:cBhvr>
                                        <p:cTn id="115" dur="500"/>
                                        <p:tgtEl>
                                          <p:spTgt spid="49"/>
                                        </p:tgtEl>
                                      </p:cBhvr>
                                    </p:animEffect>
                                    <p:set>
                                      <p:cBhvr>
                                        <p:cTn id="116" dur="1" fill="hold">
                                          <p:stCondLst>
                                            <p:cond delay="499"/>
                                          </p:stCondLst>
                                        </p:cTn>
                                        <p:tgtEl>
                                          <p:spTgt spid="49"/>
                                        </p:tgtEl>
                                        <p:attrNameLst>
                                          <p:attrName>style.visibility</p:attrName>
                                        </p:attrNameLst>
                                      </p:cBhvr>
                                      <p:to>
                                        <p:strVal val="hidden"/>
                                      </p:to>
                                    </p:set>
                                  </p:childTnLst>
                                </p:cTn>
                              </p:par>
                            </p:childTnLst>
                          </p:cTn>
                        </p:par>
                        <p:par>
                          <p:cTn id="117" fill="hold">
                            <p:stCondLst>
                              <p:cond delay="500"/>
                            </p:stCondLst>
                            <p:childTnLst>
                              <p:par>
                                <p:cTn id="118" presetID="39" presetClass="entr" presetSubtype="0" accel="100000" fill="hold" grpId="0" nodeType="afterEffect">
                                  <p:stCondLst>
                                    <p:cond delay="0"/>
                                  </p:stCondLst>
                                  <p:iterate type="lt">
                                    <p:tmPct val="10000"/>
                                  </p:iterate>
                                  <p:childTnLst>
                                    <p:set>
                                      <p:cBhvr>
                                        <p:cTn id="119" dur="1" fill="hold">
                                          <p:stCondLst>
                                            <p:cond delay="0"/>
                                          </p:stCondLst>
                                        </p:cTn>
                                        <p:tgtEl>
                                          <p:spTgt spid="33"/>
                                        </p:tgtEl>
                                        <p:attrNameLst>
                                          <p:attrName>style.visibility</p:attrName>
                                        </p:attrNameLst>
                                      </p:cBhvr>
                                      <p:to>
                                        <p:strVal val="visible"/>
                                      </p:to>
                                    </p:set>
                                    <p:anim calcmode="lin" valueType="num">
                                      <p:cBhvr>
                                        <p:cTn id="120" dur="300" fill="hold"/>
                                        <p:tgtEl>
                                          <p:spTgt spid="33"/>
                                        </p:tgtEl>
                                        <p:attrNameLst>
                                          <p:attrName>ppt_h</p:attrName>
                                        </p:attrNameLst>
                                      </p:cBhvr>
                                      <p:tavLst>
                                        <p:tav tm="0">
                                          <p:val>
                                            <p:strVal val="#ppt_h/20"/>
                                          </p:val>
                                        </p:tav>
                                        <p:tav tm="50000">
                                          <p:val>
                                            <p:strVal val="#ppt_h/20"/>
                                          </p:val>
                                        </p:tav>
                                        <p:tav tm="100000">
                                          <p:val>
                                            <p:strVal val="#ppt_h"/>
                                          </p:val>
                                        </p:tav>
                                      </p:tavLst>
                                    </p:anim>
                                    <p:anim calcmode="lin" valueType="num">
                                      <p:cBhvr>
                                        <p:cTn id="121" dur="300" fill="hold"/>
                                        <p:tgtEl>
                                          <p:spTgt spid="33"/>
                                        </p:tgtEl>
                                        <p:attrNameLst>
                                          <p:attrName>ppt_w</p:attrName>
                                        </p:attrNameLst>
                                      </p:cBhvr>
                                      <p:tavLst>
                                        <p:tav tm="0">
                                          <p:val>
                                            <p:strVal val="#ppt_w+.3"/>
                                          </p:val>
                                        </p:tav>
                                        <p:tav tm="50000">
                                          <p:val>
                                            <p:strVal val="#ppt_w+.3"/>
                                          </p:val>
                                        </p:tav>
                                        <p:tav tm="100000">
                                          <p:val>
                                            <p:strVal val="#ppt_w"/>
                                          </p:val>
                                        </p:tav>
                                      </p:tavLst>
                                    </p:anim>
                                    <p:anim calcmode="lin" valueType="num">
                                      <p:cBhvr>
                                        <p:cTn id="122" dur="300" fill="hold"/>
                                        <p:tgtEl>
                                          <p:spTgt spid="33"/>
                                        </p:tgtEl>
                                        <p:attrNameLst>
                                          <p:attrName>ppt_x</p:attrName>
                                        </p:attrNameLst>
                                      </p:cBhvr>
                                      <p:tavLst>
                                        <p:tav tm="0">
                                          <p:val>
                                            <p:strVal val="#ppt_x-.3"/>
                                          </p:val>
                                        </p:tav>
                                        <p:tav tm="50000">
                                          <p:val>
                                            <p:strVal val="#ppt_x"/>
                                          </p:val>
                                        </p:tav>
                                        <p:tav tm="100000">
                                          <p:val>
                                            <p:strVal val="#ppt_x"/>
                                          </p:val>
                                        </p:tav>
                                      </p:tavLst>
                                    </p:anim>
                                    <p:anim calcmode="lin" valueType="num">
                                      <p:cBhvr>
                                        <p:cTn id="123" dur="300" fill="hold"/>
                                        <p:tgtEl>
                                          <p:spTgt spid="33"/>
                                        </p:tgtEl>
                                        <p:attrNameLst>
                                          <p:attrName>ppt_y</p:attrName>
                                        </p:attrNameLst>
                                      </p:cBhvr>
                                      <p:tavLst>
                                        <p:tav tm="0">
                                          <p:val>
                                            <p:strVal val="#ppt_y"/>
                                          </p:val>
                                        </p:tav>
                                        <p:tav tm="100000">
                                          <p:val>
                                            <p:strVal val="#ppt_y"/>
                                          </p:val>
                                        </p:tav>
                                      </p:tavLst>
                                    </p:anim>
                                  </p:childTnLst>
                                </p:cTn>
                              </p:par>
                            </p:childTnLst>
                          </p:cTn>
                        </p:par>
                        <p:par>
                          <p:cTn id="124" fill="hold">
                            <p:stCondLst>
                              <p:cond delay="540"/>
                            </p:stCondLst>
                            <p:childTnLst>
                              <p:par>
                                <p:cTn id="125" presetID="50" presetClass="exit" presetSubtype="0" accel="100000" fill="hold" grpId="1" nodeType="afterEffect">
                                  <p:stCondLst>
                                    <p:cond delay="0"/>
                                  </p:stCondLst>
                                  <p:iterate type="lt">
                                    <p:tmPct val="0"/>
                                  </p:iterate>
                                  <p:childTnLst>
                                    <p:anim calcmode="lin" valueType="num">
                                      <p:cBhvr>
                                        <p:cTn id="126" dur="500"/>
                                        <p:tgtEl>
                                          <p:spTgt spid="33"/>
                                        </p:tgtEl>
                                        <p:attrNameLst>
                                          <p:attrName>ppt_w</p:attrName>
                                        </p:attrNameLst>
                                      </p:cBhvr>
                                      <p:tavLst>
                                        <p:tav tm="0">
                                          <p:val>
                                            <p:strVal val="ppt_w"/>
                                          </p:val>
                                        </p:tav>
                                        <p:tav tm="100000">
                                          <p:val>
                                            <p:strVal val="ppt_w+.3"/>
                                          </p:val>
                                        </p:tav>
                                      </p:tavLst>
                                    </p:anim>
                                    <p:anim calcmode="lin" valueType="num">
                                      <p:cBhvr>
                                        <p:cTn id="127" dur="500"/>
                                        <p:tgtEl>
                                          <p:spTgt spid="33"/>
                                        </p:tgtEl>
                                        <p:attrNameLst>
                                          <p:attrName>ppt_h</p:attrName>
                                        </p:attrNameLst>
                                      </p:cBhvr>
                                      <p:tavLst>
                                        <p:tav tm="0">
                                          <p:val>
                                            <p:strVal val="ppt_h"/>
                                          </p:val>
                                        </p:tav>
                                        <p:tav tm="100000">
                                          <p:val>
                                            <p:strVal val="ppt_h"/>
                                          </p:val>
                                        </p:tav>
                                      </p:tavLst>
                                    </p:anim>
                                    <p:animEffect transition="out" filter="fade">
                                      <p:cBhvr>
                                        <p:cTn id="128" dur="500"/>
                                        <p:tgtEl>
                                          <p:spTgt spid="33"/>
                                        </p:tgtEl>
                                      </p:cBhvr>
                                    </p:animEffect>
                                    <p:set>
                                      <p:cBhvr>
                                        <p:cTn id="129" dur="1" fill="hold">
                                          <p:stCondLst>
                                            <p:cond delay="499"/>
                                          </p:stCondLst>
                                        </p:cTn>
                                        <p:tgtEl>
                                          <p:spTgt spid="33"/>
                                        </p:tgtEl>
                                        <p:attrNameLst>
                                          <p:attrName>style.visibility</p:attrName>
                                        </p:attrNameLst>
                                      </p:cBhvr>
                                      <p:to>
                                        <p:strVal val="hidden"/>
                                      </p:to>
                                    </p:set>
                                  </p:childTnLst>
                                </p:cTn>
                              </p:par>
                            </p:childTnLst>
                          </p:cTn>
                        </p:par>
                        <p:par>
                          <p:cTn id="130" fill="hold">
                            <p:stCondLst>
                              <p:cond delay="1039"/>
                            </p:stCondLst>
                            <p:childTnLst>
                              <p:par>
                                <p:cTn id="131" presetID="10" presetClass="entr" presetSubtype="0" fill="hold" nodeType="afterEffect">
                                  <p:stCondLst>
                                    <p:cond delay="0"/>
                                  </p:stCondLst>
                                  <p:childTnLst>
                                    <p:set>
                                      <p:cBhvr>
                                        <p:cTn id="132" dur="1" fill="hold">
                                          <p:stCondLst>
                                            <p:cond delay="0"/>
                                          </p:stCondLst>
                                        </p:cTn>
                                        <p:tgtEl>
                                          <p:spTgt spid="11"/>
                                        </p:tgtEl>
                                        <p:attrNameLst>
                                          <p:attrName>style.visibility</p:attrName>
                                        </p:attrNameLst>
                                      </p:cBhvr>
                                      <p:to>
                                        <p:strVal val="visible"/>
                                      </p:to>
                                    </p:set>
                                    <p:animEffect transition="in" filter="fade">
                                      <p:cBhvr>
                                        <p:cTn id="133" dur="500"/>
                                        <p:tgtEl>
                                          <p:spTgt spid="11"/>
                                        </p:tgtEl>
                                      </p:cBhvr>
                                    </p:animEffect>
                                  </p:childTnLst>
                                </p:cTn>
                              </p:par>
                            </p:childTnLst>
                          </p:cTn>
                        </p:par>
                        <p:par>
                          <p:cTn id="134" fill="hold">
                            <p:stCondLst>
                              <p:cond delay="1539"/>
                            </p:stCondLst>
                            <p:childTnLst>
                              <p:par>
                                <p:cTn id="135" presetID="22" presetClass="entr" presetSubtype="8" fill="hold" grpId="0" nodeType="afterEffect">
                                  <p:stCondLst>
                                    <p:cond delay="0"/>
                                  </p:stCondLst>
                                  <p:childTnLst>
                                    <p:set>
                                      <p:cBhvr>
                                        <p:cTn id="136" dur="1" fill="hold">
                                          <p:stCondLst>
                                            <p:cond delay="0"/>
                                          </p:stCondLst>
                                        </p:cTn>
                                        <p:tgtEl>
                                          <p:spTgt spid="3"/>
                                        </p:tgtEl>
                                        <p:attrNameLst>
                                          <p:attrName>style.visibility</p:attrName>
                                        </p:attrNameLst>
                                      </p:cBhvr>
                                      <p:to>
                                        <p:strVal val="visible"/>
                                      </p:to>
                                    </p:set>
                                    <p:animEffect transition="in" filter="wipe(left)">
                                      <p:cBhvr>
                                        <p:cTn id="137" dur="1000"/>
                                        <p:tgtEl>
                                          <p:spTgt spid="3"/>
                                        </p:tgtEl>
                                      </p:cBhvr>
                                    </p:animEffect>
                                  </p:childTnLst>
                                </p:cTn>
                              </p:par>
                              <p:par>
                                <p:cTn id="138" presetID="49" presetClass="entr" presetSubtype="0" decel="100000" fill="hold" nodeType="withEffect">
                                  <p:stCondLst>
                                    <p:cond delay="0"/>
                                  </p:stCondLst>
                                  <p:childTnLst>
                                    <p:set>
                                      <p:cBhvr>
                                        <p:cTn id="139" dur="1" fill="hold">
                                          <p:stCondLst>
                                            <p:cond delay="0"/>
                                          </p:stCondLst>
                                        </p:cTn>
                                        <p:tgtEl>
                                          <p:spTgt spid="51"/>
                                        </p:tgtEl>
                                        <p:attrNameLst>
                                          <p:attrName>style.visibility</p:attrName>
                                        </p:attrNameLst>
                                      </p:cBhvr>
                                      <p:to>
                                        <p:strVal val="visible"/>
                                      </p:to>
                                    </p:set>
                                    <p:anim calcmode="lin" valueType="num">
                                      <p:cBhvr>
                                        <p:cTn id="140" dur="750" fill="hold"/>
                                        <p:tgtEl>
                                          <p:spTgt spid="51"/>
                                        </p:tgtEl>
                                        <p:attrNameLst>
                                          <p:attrName>ppt_w</p:attrName>
                                        </p:attrNameLst>
                                      </p:cBhvr>
                                      <p:tavLst>
                                        <p:tav tm="0">
                                          <p:val>
                                            <p:fltVal val="0"/>
                                          </p:val>
                                        </p:tav>
                                        <p:tav tm="100000">
                                          <p:val>
                                            <p:strVal val="#ppt_w"/>
                                          </p:val>
                                        </p:tav>
                                      </p:tavLst>
                                    </p:anim>
                                    <p:anim calcmode="lin" valueType="num">
                                      <p:cBhvr>
                                        <p:cTn id="141" dur="750" fill="hold"/>
                                        <p:tgtEl>
                                          <p:spTgt spid="51"/>
                                        </p:tgtEl>
                                        <p:attrNameLst>
                                          <p:attrName>ppt_h</p:attrName>
                                        </p:attrNameLst>
                                      </p:cBhvr>
                                      <p:tavLst>
                                        <p:tav tm="0">
                                          <p:val>
                                            <p:fltVal val="0"/>
                                          </p:val>
                                        </p:tav>
                                        <p:tav tm="100000">
                                          <p:val>
                                            <p:strVal val="#ppt_h"/>
                                          </p:val>
                                        </p:tav>
                                      </p:tavLst>
                                    </p:anim>
                                    <p:anim calcmode="lin" valueType="num">
                                      <p:cBhvr>
                                        <p:cTn id="142" dur="750" fill="hold"/>
                                        <p:tgtEl>
                                          <p:spTgt spid="51"/>
                                        </p:tgtEl>
                                        <p:attrNameLst>
                                          <p:attrName>style.rotation</p:attrName>
                                        </p:attrNameLst>
                                      </p:cBhvr>
                                      <p:tavLst>
                                        <p:tav tm="0">
                                          <p:val>
                                            <p:fltVal val="360"/>
                                          </p:val>
                                        </p:tav>
                                        <p:tav tm="100000">
                                          <p:val>
                                            <p:fltVal val="0"/>
                                          </p:val>
                                        </p:tav>
                                      </p:tavLst>
                                    </p:anim>
                                    <p:animEffect transition="in" filter="fade">
                                      <p:cBhvr>
                                        <p:cTn id="143" dur="7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33"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5126" y="424766"/>
            <a:ext cx="8229600" cy="1143000"/>
          </a:xfrm>
        </p:spPr>
        <p:txBody>
          <a:bodyPr>
            <a:normAutofit/>
          </a:bodyPr>
          <a:lstStyle/>
          <a:p>
            <a:pPr algn="ctr"/>
            <a:r>
              <a:rPr lang="en-US" b="1" dirty="0">
                <a:latin typeface="Arial Unicode MS" panose="020B0604020202020204" pitchFamily="34" charset="-122"/>
                <a:ea typeface="Arial Unicode MS" panose="020B0604020202020204" pitchFamily="34" charset="-122"/>
                <a:cs typeface="Arial Unicode MS" panose="020B0604020202020204" pitchFamily="34" charset="-122"/>
              </a:rPr>
              <a:t>Standard </a:t>
            </a:r>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Par - 5 </a:t>
            </a:r>
            <a:r>
              <a:rPr lang="en-US" b="1" dirty="0">
                <a:latin typeface="Arial Unicode MS" panose="020B0604020202020204" pitchFamily="34" charset="-122"/>
                <a:ea typeface="Arial Unicode MS" panose="020B0604020202020204" pitchFamily="34" charset="-122"/>
                <a:cs typeface="Arial Unicode MS" panose="020B0604020202020204" pitchFamily="34" charset="-122"/>
              </a:rPr>
              <a:t>Hole</a:t>
            </a:r>
            <a:br>
              <a:rPr lang="en-US" b="1" dirty="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a:latin typeface="Arial Unicode MS" panose="020B0604020202020204" pitchFamily="34" charset="-122"/>
                <a:ea typeface="Arial Unicode MS" panose="020B0604020202020204" pitchFamily="34" charset="-122"/>
                <a:cs typeface="Arial Unicode MS" panose="020B0604020202020204" pitchFamily="34" charset="-122"/>
              </a:rPr>
              <a:t>标准杆为</a:t>
            </a:r>
            <a:r>
              <a:rPr lang="en-US" altLang="zh-CN" b="1" dirty="0">
                <a:latin typeface="Arial Unicode MS" panose="020B0604020202020204" pitchFamily="34" charset="-122"/>
                <a:ea typeface="Arial Unicode MS" panose="020B0604020202020204" pitchFamily="34" charset="-122"/>
                <a:cs typeface="Arial Unicode MS" panose="020B0604020202020204" pitchFamily="34" charset="-122"/>
              </a:rPr>
              <a:t>5</a:t>
            </a:r>
            <a:r>
              <a:rPr lang="zh-CN" altLang="en-US" b="1" dirty="0">
                <a:latin typeface="Arial Unicode MS" panose="020B0604020202020204" pitchFamily="34" charset="-122"/>
                <a:ea typeface="Arial Unicode MS" panose="020B0604020202020204" pitchFamily="34" charset="-122"/>
                <a:cs typeface="Arial Unicode MS" panose="020B0604020202020204" pitchFamily="34" charset="-122"/>
              </a:rPr>
              <a:t>杆的球洞</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 name="TextBox 2"/>
          <p:cNvSpPr txBox="1"/>
          <p:nvPr/>
        </p:nvSpPr>
        <p:spPr>
          <a:xfrm>
            <a:off x="3330002" y="2797965"/>
            <a:ext cx="5508626" cy="1754326"/>
          </a:xfrm>
          <a:prstGeom prst="rect">
            <a:avLst/>
          </a:prstGeom>
          <a:noFill/>
        </p:spPr>
        <p:txBody>
          <a:bodyPr wrap="square" rtlCol="0">
            <a:spAutoFit/>
          </a:bodyPr>
          <a:lstStyle/>
          <a:p>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Par-5’s are the longest holes on the golf course. Although they are long, Par 5’s also provide the best opportunity to make a good score.</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标准杆为</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5</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杆的球洞是最长的球洞。因为距离很长，所以这个球洞是球员打出好成绩的绝佳球洞。</a:t>
            </a:r>
            <a:endPar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TextBox 3"/>
          <p:cNvSpPr txBox="1"/>
          <p:nvPr/>
        </p:nvSpPr>
        <p:spPr>
          <a:xfrm>
            <a:off x="365126" y="4810620"/>
            <a:ext cx="8724900" cy="1477328"/>
          </a:xfrm>
          <a:prstGeom prst="rect">
            <a:avLst/>
          </a:prstGeom>
          <a:noFill/>
        </p:spPr>
        <p:txBody>
          <a:bodyPr wrap="square" rtlCol="0">
            <a:spAutoFit/>
          </a:bodyPr>
          <a:lstStyle/>
          <a:p>
            <a:r>
              <a:rPr lang="en-US" dirty="0">
                <a:latin typeface="Arial Unicode MS" panose="020B0604020202020204" pitchFamily="34" charset="-122"/>
                <a:ea typeface="Arial Unicode MS" panose="020B0604020202020204" pitchFamily="34" charset="-122"/>
                <a:cs typeface="Arial Unicode MS" panose="020B0604020202020204" pitchFamily="34" charset="-122"/>
              </a:rPr>
              <a:t>A</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 </a:t>
            </a:r>
            <a:r>
              <a:rPr lang="en-US" dirty="0">
                <a:latin typeface="Arial Unicode MS" panose="020B0604020202020204" pitchFamily="34" charset="-122"/>
                <a:ea typeface="Arial Unicode MS" panose="020B0604020202020204" pitchFamily="34" charset="-122"/>
                <a:cs typeface="Arial Unicode MS" panose="020B0604020202020204" pitchFamily="34" charset="-122"/>
              </a:rPr>
              <a:t>par 5 is one where the expert golfer is expected to hit the fairway with his tee shot, advance the ball farther up the fairway on </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the second stroke, hit the green with his third </a:t>
            </a:r>
            <a:r>
              <a:rPr lang="en-US" dirty="0">
                <a:latin typeface="Arial Unicode MS" panose="020B0604020202020204" pitchFamily="34" charset="-122"/>
                <a:ea typeface="Arial Unicode MS" panose="020B0604020202020204" pitchFamily="34" charset="-122"/>
                <a:cs typeface="Arial Unicode MS" panose="020B0604020202020204" pitchFamily="34" charset="-122"/>
              </a:rPr>
              <a:t>stroke, and then take two putts to get the ball in the hole</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标准杆为</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5</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杆的球洞需要球员第一杆将球开到球道，然后再将球送到更远处的球道，最后第三杆将球打上果岭，并用两杆推杆结束此洞。</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6" name="Picture 5" descr="02.jpg"/>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20700" y="1576388"/>
            <a:ext cx="2783014" cy="3103733"/>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2960" y="683260"/>
            <a:ext cx="7520940" cy="548640"/>
          </a:xfrm>
        </p:spPr>
        <p:txBody>
          <a:bodyPr>
            <a:noAutofit/>
          </a:bodyPr>
          <a:lstStyle/>
          <a:p>
            <a:pPr algn="ctr"/>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Scoring in Golf</a:t>
            </a:r>
            <a:b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高尔夫记分</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 name="Content Placeholder 2"/>
          <p:cNvSpPr>
            <a:spLocks noGrp="1"/>
          </p:cNvSpPr>
          <p:nvPr>
            <p:ph idx="1"/>
          </p:nvPr>
        </p:nvSpPr>
        <p:spPr>
          <a:xfrm>
            <a:off x="457200" y="1600200"/>
            <a:ext cx="8229600" cy="4741223"/>
          </a:xfrm>
        </p:spPr>
        <p:txBody>
          <a:bodyPr>
            <a:noAutofit/>
          </a:bodyPr>
          <a:lstStyle/>
          <a:p>
            <a:pPr marL="0" indent="0" algn="just">
              <a:buNone/>
            </a:pP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The </a:t>
            </a:r>
            <a:r>
              <a:rPr lang="en-US" b="0" dirty="0">
                <a:latin typeface="Arial Unicode MS" panose="020B0604020202020204" pitchFamily="34" charset="-122"/>
                <a:ea typeface="Arial Unicode MS" panose="020B0604020202020204" pitchFamily="34" charset="-122"/>
                <a:cs typeface="Arial Unicode MS" panose="020B0604020202020204" pitchFamily="34" charset="-122"/>
              </a:rPr>
              <a:t>goal is to play as few strokes per round as possible. A golfer's score is usually expressed as the difference between the player's number of strokes and the par score</a:t>
            </a: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lgn="just">
              <a:buNone/>
            </a:pP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目标是打越少杆越好。球员的杆数通常会和标准杆进行比较。</a:t>
            </a:r>
            <a:endParaRPr lang="en-US" b="0" dirty="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lgn="ctr">
              <a:buNone/>
            </a:pP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Eagle = Two Strokes Under Par</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lgn="ctr">
              <a:buNone/>
            </a:pP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老鹰球</a:t>
            </a:r>
            <a:r>
              <a:rPr lang="en-US" altLang="zh-CN" b="0"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低于标准两杆</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lgn="ctr">
              <a:buNone/>
            </a:pP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Birdie = One Stroke Under Par</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lgn="ctr">
              <a:buNone/>
            </a:pP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小鸟球</a:t>
            </a:r>
            <a:r>
              <a:rPr lang="en-US" altLang="zh-CN" b="0"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低于标准一杆</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lgn="ctr">
              <a:buNone/>
            </a:pP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Par =  Equal to Par</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lgn="ctr">
              <a:buNone/>
            </a:pP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帕</a:t>
            </a:r>
            <a:r>
              <a:rPr lang="en-US" altLang="zh-CN" b="0"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标准杆</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lgn="ctr">
              <a:buNone/>
            </a:pP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Bogey = One Stroke over Par</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lgn="ctr">
              <a:buNone/>
            </a:pP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博击球</a:t>
            </a:r>
            <a:r>
              <a:rPr lang="en-US" altLang="zh-CN" b="0"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高于标准一杆</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lgn="ctr">
              <a:buNone/>
            </a:pP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Double Bogey = Two Strokes over Par</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lgn="ctr">
              <a:buNone/>
            </a:pP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双博击球</a:t>
            </a:r>
            <a:r>
              <a:rPr lang="en-US" altLang="zh-CN" b="0"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高于标准两杆</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lgn="ctr">
              <a:buNone/>
            </a:pP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Triple Bogey = Three Strokes over Par</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lgn="ctr">
              <a:buNone/>
            </a:pP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三博击球</a:t>
            </a:r>
            <a:r>
              <a:rPr lang="en-US" altLang="zh-CN" b="0"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高于标准三杆</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4" name="Picture 3" descr="birdie.jpg"/>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00100" y="3517900"/>
            <a:ext cx="1524000" cy="1524000"/>
          </a:xfrm>
          <a:prstGeom prst="rect">
            <a:avLst/>
          </a:prstGeom>
        </p:spPr>
      </p:pic>
      <p:pic>
        <p:nvPicPr>
          <p:cNvPr id="5" name="Picture 4" descr="eagl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15150" y="2870200"/>
            <a:ext cx="1282700" cy="215760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2960" y="747904"/>
            <a:ext cx="7520940" cy="548640"/>
          </a:xfrm>
        </p:spPr>
        <p:txBody>
          <a:bodyPr>
            <a:noAutofit/>
          </a:bodyPr>
          <a:lstStyle/>
          <a:p>
            <a:pPr algn="ctr"/>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Tee Boxes</a:t>
            </a:r>
            <a:b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发球台</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 name="TextBox 4"/>
          <p:cNvSpPr txBox="1"/>
          <p:nvPr/>
        </p:nvSpPr>
        <p:spPr>
          <a:xfrm>
            <a:off x="431800" y="1610544"/>
            <a:ext cx="8483600" cy="923330"/>
          </a:xfrm>
          <a:prstGeom prst="rect">
            <a:avLst/>
          </a:prstGeom>
          <a:noFill/>
        </p:spPr>
        <p:txBody>
          <a:bodyPr wrap="square" rtlCol="0">
            <a:spAutoFit/>
          </a:bodyPr>
          <a:lstStyle/>
          <a:p>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Depending on your age and ability, each golf course has a specific set of tees designed for you to play.</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通常根据球员的年龄，打球水平，每个球场都设计相应的发球台与之对应</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6" name="TextBox 5"/>
          <p:cNvSpPr txBox="1"/>
          <p:nvPr/>
        </p:nvSpPr>
        <p:spPr>
          <a:xfrm>
            <a:off x="5499100" y="2762160"/>
            <a:ext cx="3619500" cy="3139321"/>
          </a:xfrm>
          <a:prstGeom prst="rect">
            <a:avLst/>
          </a:prstGeom>
          <a:noFill/>
        </p:spPr>
        <p:txBody>
          <a:bodyPr wrap="square" rtlCol="0">
            <a:spAutoFit/>
          </a:bodyPr>
          <a:lstStyle/>
          <a:p>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Red Tees</a:t>
            </a:r>
            <a:r>
              <a:rPr lang="en-US" dirty="0" smtClean="0">
                <a:solidFill>
                  <a:srgbClr val="FF0000"/>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 Ladies or Juniors</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红梯 </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 女士或青少年</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White Tees </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 Seniors or Beginners</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白梯 </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 老年人或初学者</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Blue Tees </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 Men or Advanced Players Tees</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蓝梯 </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 男士或者高水平选手</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en-US" b="1" dirty="0" smtClean="0">
                <a:solidFill>
                  <a:schemeClr val="tx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Black Tees </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 Professional or Tournament Tees</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黑梯 </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 职业比赛梯</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3" name="图片 2" descr="图片2"/>
          <p:cNvPicPr>
            <a:picLocks noChangeAspect="1"/>
          </p:cNvPicPr>
          <p:nvPr/>
        </p:nvPicPr>
        <p:blipFill>
          <a:blip r:embed="rId1"/>
          <a:stretch>
            <a:fillRect/>
          </a:stretch>
        </p:blipFill>
        <p:spPr>
          <a:xfrm>
            <a:off x="519430" y="2533650"/>
            <a:ext cx="4707255" cy="418719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p:sp>
        <p:nvSpPr>
          <p:cNvPr id="2" name="文本框 1"/>
          <p:cNvSpPr txBox="1"/>
          <p:nvPr/>
        </p:nvSpPr>
        <p:spPr>
          <a:xfrm>
            <a:off x="1454785" y="175895"/>
            <a:ext cx="5988050" cy="1938020"/>
          </a:xfrm>
          <a:prstGeom prst="rect">
            <a:avLst/>
          </a:prstGeom>
          <a:noFill/>
        </p:spPr>
        <p:txBody>
          <a:bodyPr wrap="square" rtlCol="0">
            <a:spAutoFit/>
          </a:bodyPr>
          <a:p>
            <a:pPr algn="ctr"/>
            <a:r>
              <a:rPr lang="en-US" sz="4000" b="1" dirty="0" smtClean="0">
                <a:latin typeface="Arial Unicode MS" panose="020B0604020202020204" pitchFamily="34" charset="-122"/>
                <a:ea typeface="Arial Unicode MS" panose="020B0604020202020204" pitchFamily="34" charset="-122"/>
                <a:cs typeface="Arial Unicode MS" panose="020B0604020202020204" pitchFamily="34" charset="-122"/>
                <a:sym typeface="+mn-ea"/>
              </a:rPr>
              <a:t>What Equipment is Used?</a:t>
            </a:r>
            <a:br>
              <a:rPr lang="en-US" sz="4000" b="1" dirty="0" smtClean="0">
                <a:latin typeface="Arial Unicode MS" panose="020B0604020202020204" pitchFamily="34" charset="-122"/>
                <a:ea typeface="Arial Unicode MS" panose="020B0604020202020204" pitchFamily="34" charset="-122"/>
                <a:cs typeface="Arial Unicode MS" panose="020B0604020202020204" pitchFamily="34" charset="-122"/>
                <a:sym typeface="+mn-ea"/>
              </a:rPr>
            </a:br>
            <a:r>
              <a:rPr lang="zh-CN" altLang="en-US" sz="4000" b="1" dirty="0" smtClean="0">
                <a:latin typeface="Arial Unicode MS" panose="020B0604020202020204" pitchFamily="34" charset="-122"/>
                <a:ea typeface="Arial Unicode MS" panose="020B0604020202020204" pitchFamily="34" charset="-122"/>
                <a:cs typeface="Arial Unicode MS" panose="020B0604020202020204" pitchFamily="34" charset="-122"/>
                <a:sym typeface="+mn-ea"/>
              </a:rPr>
              <a:t>打球用的装备</a:t>
            </a:r>
            <a:endParaRPr lang="en-US" sz="4000" b="1" dirty="0">
              <a:latin typeface="Arial Unicode MS" panose="020B0604020202020204" pitchFamily="34" charset="-122"/>
              <a:ea typeface="Arial Unicode MS" panose="020B0604020202020204" pitchFamily="34" charset="-122"/>
              <a:cs typeface="Arial Unicode MS" panose="020B0604020202020204" pitchFamily="34" charset="-122"/>
            </a:endParaRPr>
          </a:p>
          <a:p>
            <a:pPr algn="ctr"/>
            <a:endParaRPr lang="en-US" altLang="zh-CN" sz="4000">
              <a:solidFill>
                <a:srgbClr val="00B050"/>
              </a:solidFill>
              <a:latin typeface="微软雅黑" charset="-122"/>
              <a:ea typeface="微软雅黑" charset="-122"/>
              <a:sym typeface="+mn-ea"/>
            </a:endParaRPr>
          </a:p>
        </p:txBody>
      </p:sp>
      <p:sp>
        <p:nvSpPr>
          <p:cNvPr id="3" name="文本框 2"/>
          <p:cNvSpPr txBox="1"/>
          <p:nvPr/>
        </p:nvSpPr>
        <p:spPr>
          <a:xfrm>
            <a:off x="777240" y="1663065"/>
            <a:ext cx="2540000" cy="1676400"/>
          </a:xfrm>
          <a:prstGeom prst="rect">
            <a:avLst/>
          </a:prstGeom>
          <a:noFill/>
        </p:spPr>
        <p:txBody>
          <a:bodyPr wrap="square" rtlCol="0" anchor="t">
            <a:spAutoFit/>
          </a:bodyPr>
          <a:p>
            <a:pPr marL="457200" indent="-457200" fontAlgn="auto">
              <a:lnSpc>
                <a:spcPts val="2060"/>
              </a:lnSpc>
              <a:buFont typeface="Wingdings" panose="05000000000000000000" charset="0"/>
              <a:buChar char=""/>
            </a:pPr>
            <a:r>
              <a:rPr lang="zh-CN" altLang="en-US" sz="2800" dirty="0">
                <a:latin typeface="微软雅黑" charset="-122"/>
                <a:ea typeface="微软雅黑" charset="-122"/>
                <a:sym typeface="+mn-ea"/>
              </a:rPr>
              <a:t>球 </a:t>
            </a:r>
            <a:r>
              <a:rPr lang="en-US" altLang="zh-CN" sz="2800">
                <a:solidFill>
                  <a:srgbClr val="00B050"/>
                </a:solidFill>
                <a:latin typeface="微软雅黑" charset="-122"/>
                <a:ea typeface="微软雅黑" charset="-122"/>
                <a:sym typeface="+mn-ea"/>
              </a:rPr>
              <a:t>Ball</a:t>
            </a:r>
            <a:endParaRPr lang="en-US" altLang="zh-CN" sz="2800">
              <a:solidFill>
                <a:srgbClr val="00B050"/>
              </a:solidFill>
              <a:latin typeface="微软雅黑" charset="-122"/>
              <a:ea typeface="微软雅黑" charset="-122"/>
              <a:sym typeface="+mn-ea"/>
            </a:endParaRPr>
          </a:p>
          <a:p>
            <a:pPr marL="457200" indent="-457200" fontAlgn="auto">
              <a:lnSpc>
                <a:spcPts val="2060"/>
              </a:lnSpc>
              <a:buFont typeface="Wingdings" panose="05000000000000000000" charset="0"/>
              <a:buChar char=""/>
            </a:pPr>
            <a:endParaRPr lang="en-US" altLang="zh-CN" sz="2800">
              <a:latin typeface="微软雅黑" charset="-122"/>
              <a:ea typeface="微软雅黑" charset="-122"/>
            </a:endParaRPr>
          </a:p>
          <a:p>
            <a:pPr marL="628650" lvl="1" indent="-285750" fontAlgn="auto">
              <a:lnSpc>
                <a:spcPts val="2060"/>
              </a:lnSpc>
              <a:buFont typeface="微软雅黑" charset="-122"/>
              <a:buChar char="-"/>
            </a:pPr>
            <a:r>
              <a:rPr lang="zh-CN" altLang="en-US" dirty="0">
                <a:latin typeface="微软雅黑" charset="-122"/>
                <a:ea typeface="微软雅黑" charset="-122"/>
                <a:sym typeface="+mn-ea"/>
              </a:rPr>
              <a:t>木制球 </a:t>
            </a:r>
            <a:r>
              <a:rPr lang="en-US" altLang="zh-CN">
                <a:solidFill>
                  <a:srgbClr val="00B050"/>
                </a:solidFill>
                <a:latin typeface="微软雅黑" charset="-122"/>
                <a:ea typeface="微软雅黑" charset="-122"/>
                <a:sym typeface="+mn-ea"/>
              </a:rPr>
              <a:t>wooden ball</a:t>
            </a:r>
            <a:endParaRPr lang="en-US" altLang="zh-CN">
              <a:solidFill>
                <a:srgbClr val="00B050"/>
              </a:solidFill>
              <a:latin typeface="微软雅黑" charset="-122"/>
              <a:ea typeface="微软雅黑" charset="-122"/>
              <a:sym typeface="+mn-ea"/>
            </a:endParaRPr>
          </a:p>
          <a:p>
            <a:pPr marL="628650" lvl="1" indent="-285750" fontAlgn="auto">
              <a:lnSpc>
                <a:spcPts val="2060"/>
              </a:lnSpc>
              <a:buFont typeface="微软雅黑" charset="-122"/>
              <a:buChar char="-"/>
            </a:pPr>
            <a:r>
              <a:rPr lang="zh-CN" altLang="en-US" dirty="0">
                <a:latin typeface="微软雅黑" charset="-122"/>
                <a:ea typeface="微软雅黑" charset="-122"/>
                <a:sym typeface="+mn-ea"/>
              </a:rPr>
              <a:t>羽毛球 </a:t>
            </a:r>
            <a:r>
              <a:rPr lang="en-US" altLang="zh-CN">
                <a:solidFill>
                  <a:srgbClr val="00B050"/>
                </a:solidFill>
                <a:latin typeface="微软雅黑" charset="-122"/>
                <a:ea typeface="微软雅黑" charset="-122"/>
                <a:sym typeface="+mn-ea"/>
              </a:rPr>
              <a:t>feather ball</a:t>
            </a:r>
            <a:endParaRPr lang="en-US" altLang="zh-CN">
              <a:solidFill>
                <a:srgbClr val="00B050"/>
              </a:solidFill>
              <a:latin typeface="微软雅黑" charset="-122"/>
              <a:ea typeface="微软雅黑" charset="-122"/>
              <a:sym typeface="+mn-ea"/>
            </a:endParaRPr>
          </a:p>
          <a:p>
            <a:pPr marL="628650" lvl="1" indent="-285750" fontAlgn="auto">
              <a:lnSpc>
                <a:spcPts val="2060"/>
              </a:lnSpc>
              <a:buFont typeface="微软雅黑" charset="-122"/>
              <a:buChar char="-"/>
            </a:pPr>
            <a:r>
              <a:rPr lang="zh-CN" altLang="en-US" dirty="0">
                <a:latin typeface="微软雅黑" charset="-122"/>
                <a:ea typeface="微软雅黑" charset="-122"/>
                <a:sym typeface="+mn-ea"/>
              </a:rPr>
              <a:t>胶球 </a:t>
            </a:r>
            <a:r>
              <a:rPr lang="en-US" altLang="zh-CN">
                <a:solidFill>
                  <a:srgbClr val="00B050"/>
                </a:solidFill>
                <a:latin typeface="微软雅黑" charset="-122"/>
                <a:ea typeface="微软雅黑" charset="-122"/>
                <a:sym typeface="+mn-ea"/>
              </a:rPr>
              <a:t>Rubber ball</a:t>
            </a:r>
            <a:endParaRPr lang="en-US" altLang="zh-CN">
              <a:solidFill>
                <a:srgbClr val="00B050"/>
              </a:solidFill>
              <a:latin typeface="微软雅黑" charset="-122"/>
              <a:ea typeface="微软雅黑" charset="-122"/>
              <a:sym typeface="+mn-ea"/>
            </a:endParaRPr>
          </a:p>
          <a:p>
            <a:pPr marL="971550" lvl="2" indent="-285750" fontAlgn="auto">
              <a:lnSpc>
                <a:spcPts val="2060"/>
              </a:lnSpc>
              <a:buFont typeface="Arial" panose="020B0604020202020204" pitchFamily="34" charset="0"/>
              <a:buChar char="•"/>
            </a:pPr>
            <a:r>
              <a:rPr lang="zh-CN" altLang="en-US" dirty="0">
                <a:latin typeface="微软雅黑" charset="-122"/>
                <a:ea typeface="微软雅黑" charset="-122"/>
                <a:sym typeface="+mn-ea"/>
              </a:rPr>
              <a:t>单层球或多层球</a:t>
            </a:r>
            <a:endParaRPr lang="zh-CN" altLang="en-US">
              <a:latin typeface="微软雅黑" charset="-122"/>
              <a:ea typeface="微软雅黑" charset="-122"/>
            </a:endParaRPr>
          </a:p>
        </p:txBody>
      </p:sp>
      <p:sp>
        <p:nvSpPr>
          <p:cNvPr id="4" name="文本框 3"/>
          <p:cNvSpPr txBox="1"/>
          <p:nvPr/>
        </p:nvSpPr>
        <p:spPr>
          <a:xfrm>
            <a:off x="4992370" y="1767840"/>
            <a:ext cx="2540000" cy="1676400"/>
          </a:xfrm>
          <a:prstGeom prst="rect">
            <a:avLst/>
          </a:prstGeom>
          <a:noFill/>
        </p:spPr>
        <p:txBody>
          <a:bodyPr wrap="square" rtlCol="0" anchor="t">
            <a:spAutoFit/>
          </a:bodyPr>
          <a:p>
            <a:pPr marL="285750" indent="-285750" fontAlgn="auto">
              <a:lnSpc>
                <a:spcPts val="2060"/>
              </a:lnSpc>
              <a:buFont typeface="Arial" panose="020B0604020202020204" pitchFamily="34" charset="0"/>
              <a:buChar char="•"/>
            </a:pPr>
            <a:r>
              <a:rPr lang="zh-CN" altLang="en-US" dirty="0">
                <a:latin typeface="微软雅黑" charset="-122"/>
                <a:ea typeface="微软雅黑" charset="-122"/>
                <a:sym typeface="+mn-ea"/>
              </a:rPr>
              <a:t>重量</a:t>
            </a:r>
            <a:endParaRPr lang="zh-CN" altLang="en-US" dirty="0">
              <a:latin typeface="微软雅黑" charset="-122"/>
              <a:ea typeface="微软雅黑" charset="-122"/>
            </a:endParaRPr>
          </a:p>
          <a:p>
            <a:pPr lvl="1" fontAlgn="auto">
              <a:lnSpc>
                <a:spcPts val="2060"/>
              </a:lnSpc>
            </a:pPr>
            <a:r>
              <a:rPr lang="zh-CN" altLang="en-US" dirty="0">
                <a:latin typeface="微软雅黑" charset="-122"/>
                <a:ea typeface="微软雅黑" charset="-122"/>
                <a:sym typeface="+mn-ea"/>
              </a:rPr>
              <a:t>不得大于</a:t>
            </a:r>
            <a:r>
              <a:rPr lang="en-US" altLang="zh-CN" dirty="0">
                <a:latin typeface="微软雅黑" charset="-122"/>
                <a:ea typeface="微软雅黑" charset="-122"/>
                <a:sym typeface="+mn-ea"/>
              </a:rPr>
              <a:t>1.62</a:t>
            </a:r>
            <a:r>
              <a:rPr lang="zh-CN" altLang="en-US" dirty="0">
                <a:latin typeface="微软雅黑" charset="-122"/>
                <a:ea typeface="微软雅黑" charset="-122"/>
                <a:sym typeface="+mn-ea"/>
              </a:rPr>
              <a:t>盎司</a:t>
            </a:r>
            <a:r>
              <a:rPr lang="en-US" altLang="zh-CN" dirty="0">
                <a:latin typeface="微软雅黑" charset="-122"/>
                <a:ea typeface="微软雅黑" charset="-122"/>
                <a:sym typeface="+mn-ea"/>
              </a:rPr>
              <a:t>(</a:t>
            </a:r>
            <a:r>
              <a:rPr lang="en-US" altLang="zh-CN">
                <a:solidFill>
                  <a:srgbClr val="00B050"/>
                </a:solidFill>
                <a:latin typeface="微软雅黑" charset="-122"/>
                <a:ea typeface="微软雅黑" charset="-122"/>
                <a:sym typeface="+mn-ea"/>
              </a:rPr>
              <a:t>ounce</a:t>
            </a:r>
            <a:r>
              <a:rPr lang="en-US" altLang="zh-CN" dirty="0">
                <a:latin typeface="微软雅黑" charset="-122"/>
                <a:ea typeface="微软雅黑" charset="-122"/>
                <a:sym typeface="+mn-ea"/>
              </a:rPr>
              <a:t>)</a:t>
            </a:r>
            <a:r>
              <a:rPr lang="zh-CN" altLang="en-US" dirty="0">
                <a:latin typeface="微软雅黑" charset="-122"/>
                <a:ea typeface="微软雅黑" charset="-122"/>
                <a:sym typeface="+mn-ea"/>
              </a:rPr>
              <a:t>（</a:t>
            </a:r>
            <a:r>
              <a:rPr lang="en-US" altLang="zh-CN" dirty="0">
                <a:latin typeface="微软雅黑" charset="-122"/>
                <a:ea typeface="微软雅黑" charset="-122"/>
                <a:sym typeface="+mn-ea"/>
              </a:rPr>
              <a:t>45.93</a:t>
            </a:r>
            <a:r>
              <a:rPr lang="zh-CN" altLang="en-US" dirty="0">
                <a:latin typeface="微软雅黑" charset="-122"/>
                <a:ea typeface="微软雅黑" charset="-122"/>
                <a:sym typeface="+mn-ea"/>
              </a:rPr>
              <a:t>克） </a:t>
            </a:r>
            <a:endParaRPr lang="zh-CN" altLang="en-US" dirty="0">
              <a:latin typeface="微软雅黑" charset="-122"/>
              <a:ea typeface="微软雅黑" charset="-122"/>
            </a:endParaRPr>
          </a:p>
          <a:p>
            <a:pPr marL="285750" indent="-285750" fontAlgn="auto">
              <a:lnSpc>
                <a:spcPts val="2060"/>
              </a:lnSpc>
              <a:buFont typeface="Arial" panose="020B0604020202020204" pitchFamily="34" charset="0"/>
              <a:buChar char="•"/>
            </a:pPr>
            <a:r>
              <a:rPr lang="zh-CN" altLang="en-US" dirty="0">
                <a:latin typeface="微软雅黑" charset="-122"/>
                <a:ea typeface="微软雅黑" charset="-122"/>
                <a:sym typeface="+mn-ea"/>
              </a:rPr>
              <a:t>直径 </a:t>
            </a:r>
            <a:r>
              <a:rPr lang="en-US" altLang="zh-CN">
                <a:solidFill>
                  <a:srgbClr val="00B050"/>
                </a:solidFill>
                <a:latin typeface="微软雅黑" charset="-122"/>
                <a:ea typeface="微软雅黑" charset="-122"/>
                <a:sym typeface="+mn-ea"/>
              </a:rPr>
              <a:t>diameter</a:t>
            </a:r>
            <a:endParaRPr lang="en-US" altLang="zh-CN">
              <a:solidFill>
                <a:srgbClr val="00B050"/>
              </a:solidFill>
              <a:latin typeface="微软雅黑" charset="-122"/>
              <a:ea typeface="微软雅黑" charset="-122"/>
              <a:sym typeface="+mn-ea"/>
            </a:endParaRPr>
          </a:p>
          <a:p>
            <a:pPr marL="628650" lvl="1" indent="-285750" fontAlgn="auto">
              <a:lnSpc>
                <a:spcPts val="2060"/>
              </a:lnSpc>
            </a:pPr>
            <a:r>
              <a:rPr lang="zh-CN" altLang="en-US" dirty="0">
                <a:latin typeface="微软雅黑" charset="-122"/>
                <a:ea typeface="微软雅黑" charset="-122"/>
                <a:sym typeface="+mn-ea"/>
              </a:rPr>
              <a:t>不得小于</a:t>
            </a:r>
            <a:r>
              <a:rPr lang="en-US" altLang="zh-CN" dirty="0">
                <a:latin typeface="微软雅黑" charset="-122"/>
                <a:ea typeface="微软雅黑" charset="-122"/>
                <a:sym typeface="+mn-ea"/>
              </a:rPr>
              <a:t>1.68</a:t>
            </a:r>
            <a:r>
              <a:rPr lang="zh-CN" altLang="en-US" dirty="0">
                <a:latin typeface="微软雅黑" charset="-122"/>
                <a:ea typeface="微软雅黑" charset="-122"/>
                <a:sym typeface="+mn-ea"/>
              </a:rPr>
              <a:t>英寸 </a:t>
            </a:r>
            <a:r>
              <a:rPr lang="en-US" altLang="zh-CN">
                <a:latin typeface="微软雅黑" charset="-122"/>
                <a:ea typeface="微软雅黑" charset="-122"/>
                <a:sym typeface="+mn-ea"/>
              </a:rPr>
              <a:t>(</a:t>
            </a:r>
            <a:r>
              <a:rPr lang="en-US" altLang="zh-CN">
                <a:solidFill>
                  <a:srgbClr val="00B050"/>
                </a:solidFill>
                <a:latin typeface="微软雅黑" charset="-122"/>
                <a:ea typeface="微软雅黑" charset="-122"/>
                <a:sym typeface="+mn-ea"/>
              </a:rPr>
              <a:t>inch</a:t>
            </a:r>
            <a:r>
              <a:rPr lang="en-US" altLang="zh-CN">
                <a:latin typeface="微软雅黑" charset="-122"/>
                <a:ea typeface="微软雅黑" charset="-122"/>
                <a:sym typeface="+mn-ea"/>
              </a:rPr>
              <a:t>)</a:t>
            </a:r>
            <a:endParaRPr lang="en-US" altLang="zh-CN">
              <a:latin typeface="微软雅黑" charset="-122"/>
              <a:ea typeface="微软雅黑" charset="-122"/>
            </a:endParaRPr>
          </a:p>
          <a:p>
            <a:pPr lvl="1" fontAlgn="auto">
              <a:lnSpc>
                <a:spcPts val="2060"/>
              </a:lnSpc>
              <a:buNone/>
            </a:pPr>
            <a:r>
              <a:rPr lang="en-US" altLang="zh-CN" dirty="0">
                <a:latin typeface="微软雅黑" charset="-122"/>
                <a:ea typeface="微软雅黑" charset="-122"/>
                <a:sym typeface="+mn-ea"/>
              </a:rPr>
              <a:t>	</a:t>
            </a:r>
            <a:r>
              <a:rPr lang="zh-CN" altLang="en-US" dirty="0">
                <a:latin typeface="微软雅黑" charset="-122"/>
                <a:ea typeface="微软雅黑" charset="-122"/>
                <a:sym typeface="+mn-ea"/>
              </a:rPr>
              <a:t>（</a:t>
            </a:r>
            <a:r>
              <a:rPr lang="en-US" altLang="zh-CN" dirty="0">
                <a:latin typeface="微软雅黑" charset="-122"/>
                <a:ea typeface="微软雅黑" charset="-122"/>
                <a:sym typeface="+mn-ea"/>
              </a:rPr>
              <a:t>4.276</a:t>
            </a:r>
            <a:r>
              <a:rPr lang="zh-CN" altLang="en-US" dirty="0">
                <a:latin typeface="微软雅黑" charset="-122"/>
                <a:ea typeface="微软雅黑" charset="-122"/>
                <a:sym typeface="+mn-ea"/>
              </a:rPr>
              <a:t>厘米） </a:t>
            </a:r>
            <a:endParaRPr lang="zh-CN" altLang="en-US">
              <a:latin typeface="微软雅黑" charset="-122"/>
              <a:ea typeface="微软雅黑" charset="-122"/>
            </a:endParaRPr>
          </a:p>
        </p:txBody>
      </p:sp>
      <p:pic>
        <p:nvPicPr>
          <p:cNvPr id="6" name="图片 5" descr="球1"/>
          <p:cNvPicPr>
            <a:picLocks noChangeAspect="1"/>
          </p:cNvPicPr>
          <p:nvPr/>
        </p:nvPicPr>
        <p:blipFill>
          <a:blip r:embed="rId1"/>
          <a:stretch>
            <a:fillRect/>
          </a:stretch>
        </p:blipFill>
        <p:spPr>
          <a:xfrm>
            <a:off x="3317240" y="4444365"/>
            <a:ext cx="2263775" cy="1924050"/>
          </a:xfrm>
          <a:prstGeom prst="rect">
            <a:avLst/>
          </a:prstGeom>
        </p:spPr>
      </p:pic>
      <p:pic>
        <p:nvPicPr>
          <p:cNvPr id="7" name="图片 6" descr="球1"/>
          <p:cNvPicPr>
            <a:picLocks noChangeAspect="1"/>
          </p:cNvPicPr>
          <p:nvPr/>
        </p:nvPicPr>
        <p:blipFill>
          <a:blip r:embed="rId2"/>
          <a:stretch>
            <a:fillRect/>
          </a:stretch>
        </p:blipFill>
        <p:spPr>
          <a:xfrm>
            <a:off x="5788025" y="4231640"/>
            <a:ext cx="3209290" cy="2136775"/>
          </a:xfrm>
          <a:prstGeom prst="rect">
            <a:avLst/>
          </a:prstGeom>
        </p:spPr>
      </p:pic>
      <p:pic>
        <p:nvPicPr>
          <p:cNvPr id="8" name="图片 7" descr="timg (14)"/>
          <p:cNvPicPr>
            <a:picLocks noChangeAspect="1"/>
          </p:cNvPicPr>
          <p:nvPr/>
        </p:nvPicPr>
        <p:blipFill>
          <a:blip r:embed="rId3"/>
          <a:stretch>
            <a:fillRect/>
          </a:stretch>
        </p:blipFill>
        <p:spPr>
          <a:xfrm>
            <a:off x="119380" y="4557395"/>
            <a:ext cx="2986405" cy="181102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p:sp>
        <p:nvSpPr>
          <p:cNvPr id="2" name="文本框 1"/>
          <p:cNvSpPr txBox="1"/>
          <p:nvPr/>
        </p:nvSpPr>
        <p:spPr>
          <a:xfrm>
            <a:off x="1846580" y="276860"/>
            <a:ext cx="2771775" cy="521970"/>
          </a:xfrm>
          <a:prstGeom prst="rect">
            <a:avLst/>
          </a:prstGeom>
          <a:noFill/>
        </p:spPr>
        <p:txBody>
          <a:bodyPr wrap="square" rtlCol="0" anchor="t">
            <a:spAutoFit/>
          </a:bodyPr>
          <a:p>
            <a:pPr marL="457200" indent="-457200" algn="ctr">
              <a:buFont typeface="Wingdings" panose="05000000000000000000" charset="0"/>
              <a:buChar char=""/>
            </a:pPr>
            <a:r>
              <a:rPr lang="zh-CN" altLang="en-US" sz="2800" dirty="0">
                <a:latin typeface="微软雅黑" charset="-122"/>
                <a:ea typeface="微软雅黑" charset="-122"/>
                <a:sym typeface="+mn-ea"/>
              </a:rPr>
              <a:t>球杆 </a:t>
            </a:r>
            <a:r>
              <a:rPr lang="en-US" altLang="zh-CN" sz="2800">
                <a:solidFill>
                  <a:srgbClr val="00B050"/>
                </a:solidFill>
                <a:latin typeface="微软雅黑" charset="-122"/>
                <a:ea typeface="微软雅黑" charset="-122"/>
                <a:sym typeface="+mn-ea"/>
              </a:rPr>
              <a:t>Club</a:t>
            </a:r>
            <a:endParaRPr lang="en-US" altLang="zh-CN" sz="2800">
              <a:solidFill>
                <a:srgbClr val="00B050"/>
              </a:solidFill>
              <a:latin typeface="微软雅黑" charset="-122"/>
              <a:ea typeface="微软雅黑" charset="-122"/>
              <a:sym typeface="+mn-ea"/>
            </a:endParaRPr>
          </a:p>
        </p:txBody>
      </p:sp>
      <p:sp>
        <p:nvSpPr>
          <p:cNvPr id="3" name="文本框 2"/>
          <p:cNvSpPr txBox="1"/>
          <p:nvPr/>
        </p:nvSpPr>
        <p:spPr>
          <a:xfrm>
            <a:off x="739140" y="1249680"/>
            <a:ext cx="2712720" cy="3261360"/>
          </a:xfrm>
          <a:prstGeom prst="rect">
            <a:avLst/>
          </a:prstGeom>
          <a:noFill/>
        </p:spPr>
        <p:txBody>
          <a:bodyPr wrap="square" rtlCol="0" anchor="t">
            <a:spAutoFit/>
          </a:bodyPr>
          <a:p>
            <a:pPr marL="285750" indent="-285750" fontAlgn="auto">
              <a:lnSpc>
                <a:spcPts val="2060"/>
              </a:lnSpc>
              <a:buFont typeface="Wingdings" panose="05000000000000000000" charset="0"/>
              <a:buChar char=""/>
            </a:pPr>
            <a:r>
              <a:rPr lang="en-US" altLang="zh-CN" dirty="0">
                <a:latin typeface="微软雅黑" charset="-122"/>
                <a:ea typeface="微软雅黑" charset="-122"/>
                <a:sym typeface="+mn-ea"/>
              </a:rPr>
              <a:t>14</a:t>
            </a:r>
            <a:r>
              <a:rPr lang="zh-CN" altLang="en-US" dirty="0">
                <a:latin typeface="微软雅黑" charset="-122"/>
                <a:ea typeface="微软雅黑" charset="-122"/>
                <a:sym typeface="+mn-ea"/>
              </a:rPr>
              <a:t>支杆</a:t>
            </a:r>
            <a:endParaRPr lang="zh-CN" altLang="en-US" dirty="0">
              <a:latin typeface="微软雅黑" charset="-122"/>
              <a:ea typeface="微软雅黑" charset="-122"/>
              <a:sym typeface="+mn-ea"/>
            </a:endParaRPr>
          </a:p>
          <a:p>
            <a:pPr marL="285750" indent="-285750" fontAlgn="auto">
              <a:lnSpc>
                <a:spcPts val="2060"/>
              </a:lnSpc>
              <a:buFont typeface="Wingdings" panose="05000000000000000000" charset="0"/>
              <a:buChar char=""/>
            </a:pPr>
            <a:endParaRPr lang="zh-CN" altLang="en-US" dirty="0">
              <a:latin typeface="微软雅黑" charset="-122"/>
              <a:ea typeface="微软雅黑" charset="-122"/>
              <a:sym typeface="+mn-ea"/>
            </a:endParaRPr>
          </a:p>
          <a:p>
            <a:pPr marL="285750" indent="-285750" fontAlgn="auto">
              <a:lnSpc>
                <a:spcPts val="2060"/>
              </a:lnSpc>
              <a:buFont typeface="Wingdings" panose="05000000000000000000" charset="0"/>
              <a:buChar char=""/>
            </a:pPr>
            <a:r>
              <a:rPr lang="zh-CN" altLang="en-US" dirty="0">
                <a:latin typeface="微软雅黑" charset="-122"/>
                <a:ea typeface="微软雅黑" charset="-122"/>
                <a:sym typeface="+mn-ea"/>
              </a:rPr>
              <a:t>木杆 </a:t>
            </a:r>
            <a:r>
              <a:rPr lang="en-US" altLang="zh-CN" dirty="0">
                <a:latin typeface="微软雅黑" charset="-122"/>
                <a:ea typeface="微软雅黑" charset="-122"/>
                <a:sym typeface="+mn-ea"/>
              </a:rPr>
              <a:t>(</a:t>
            </a:r>
            <a:r>
              <a:rPr lang="en-US" altLang="zh-CN" dirty="0">
                <a:solidFill>
                  <a:schemeClr val="tx1"/>
                </a:solidFill>
                <a:effectLst>
                  <a:outerShdw blurRad="38100" dist="19050" dir="2700000" algn="tl" rotWithShape="0">
                    <a:schemeClr val="dk1">
                      <a:alpha val="40000"/>
                    </a:schemeClr>
                  </a:outerShdw>
                </a:effectLst>
                <a:latin typeface="微软雅黑" charset="-122"/>
                <a:ea typeface="微软雅黑" charset="-122"/>
                <a:sym typeface="+mn-ea"/>
              </a:rPr>
              <a:t>W</a:t>
            </a:r>
            <a:r>
              <a:rPr lang="en-US" altLang="zh-CN">
                <a:solidFill>
                  <a:schemeClr val="tx1"/>
                </a:solidFill>
                <a:effectLst>
                  <a:outerShdw blurRad="38100" dist="19050" dir="2700000" algn="tl" rotWithShape="0">
                    <a:schemeClr val="dk1">
                      <a:alpha val="40000"/>
                    </a:schemeClr>
                  </a:outerShdw>
                </a:effectLst>
                <a:latin typeface="微软雅黑" charset="-122"/>
                <a:ea typeface="微软雅黑" charset="-122"/>
                <a:sym typeface="+mn-ea"/>
              </a:rPr>
              <a:t>ood</a:t>
            </a:r>
            <a:r>
              <a:rPr lang="en-US" altLang="zh-CN">
                <a:latin typeface="微软雅黑" charset="-122"/>
                <a:ea typeface="微软雅黑" charset="-122"/>
                <a:sym typeface="+mn-ea"/>
              </a:rPr>
              <a:t>)</a:t>
            </a:r>
            <a:endParaRPr lang="en-US" altLang="zh-CN">
              <a:solidFill>
                <a:schemeClr val="tx1"/>
              </a:solidFill>
              <a:latin typeface="微软雅黑" charset="-122"/>
              <a:ea typeface="微软雅黑" charset="-122"/>
              <a:sym typeface="+mn-ea"/>
            </a:endParaRPr>
          </a:p>
          <a:p>
            <a:pPr marL="628650" lvl="1" indent="-285750" fontAlgn="auto">
              <a:lnSpc>
                <a:spcPts val="2060"/>
              </a:lnSpc>
            </a:pPr>
            <a:r>
              <a:rPr lang="zh-CN" altLang="en-US" dirty="0">
                <a:latin typeface="微软雅黑" charset="-122"/>
                <a:ea typeface="微软雅黑" charset="-122"/>
                <a:sym typeface="+mn-ea"/>
              </a:rPr>
              <a:t>一号木 （</a:t>
            </a:r>
            <a:r>
              <a:rPr lang="en-US" altLang="zh-CN" dirty="0">
                <a:solidFill>
                  <a:schemeClr val="tx1"/>
                </a:solidFill>
                <a:effectLst>
                  <a:outerShdw blurRad="38100" dist="19050" dir="2700000" algn="tl" rotWithShape="0">
                    <a:schemeClr val="dk1">
                      <a:alpha val="40000"/>
                    </a:schemeClr>
                  </a:outerShdw>
                </a:effectLst>
                <a:latin typeface="微软雅黑" charset="-122"/>
                <a:ea typeface="微软雅黑" charset="-122"/>
                <a:sym typeface="+mn-ea"/>
              </a:rPr>
              <a:t>Driver</a:t>
            </a:r>
            <a:r>
              <a:rPr lang="zh-CN" altLang="en-US" dirty="0">
                <a:latin typeface="微软雅黑" charset="-122"/>
                <a:ea typeface="微软雅黑" charset="-122"/>
                <a:sym typeface="+mn-ea"/>
              </a:rPr>
              <a:t>）</a:t>
            </a:r>
            <a:endParaRPr lang="zh-CN" altLang="en-US" dirty="0">
              <a:latin typeface="微软雅黑" charset="-122"/>
              <a:ea typeface="微软雅黑" charset="-122"/>
            </a:endParaRPr>
          </a:p>
          <a:p>
            <a:pPr lvl="1" fontAlgn="auto">
              <a:lnSpc>
                <a:spcPts val="2060"/>
              </a:lnSpc>
            </a:pPr>
            <a:r>
              <a:rPr lang="en-US" altLang="zh-CN" dirty="0">
                <a:latin typeface="微软雅黑" charset="-122"/>
                <a:ea typeface="微软雅黑" charset="-122"/>
                <a:sym typeface="+mn-ea"/>
              </a:rPr>
              <a:t>3</a:t>
            </a:r>
            <a:r>
              <a:rPr lang="zh-CN" altLang="en-US" dirty="0">
                <a:latin typeface="微软雅黑" charset="-122"/>
                <a:ea typeface="微软雅黑" charset="-122"/>
                <a:sym typeface="+mn-ea"/>
              </a:rPr>
              <a:t>号木 （</a:t>
            </a:r>
            <a:r>
              <a:rPr lang="en-US" altLang="zh-CN" dirty="0">
                <a:solidFill>
                  <a:schemeClr val="tx1"/>
                </a:solidFill>
                <a:effectLst>
                  <a:outerShdw blurRad="38100" dist="19050" dir="2700000" algn="tl" rotWithShape="0">
                    <a:schemeClr val="dk1">
                      <a:alpha val="40000"/>
                    </a:schemeClr>
                  </a:outerShdw>
                </a:effectLst>
                <a:latin typeface="微软雅黑" charset="-122"/>
                <a:ea typeface="微软雅黑" charset="-122"/>
                <a:sym typeface="+mn-ea"/>
              </a:rPr>
              <a:t>Fairway wood 3</a:t>
            </a:r>
            <a:r>
              <a:rPr lang="zh-CN" altLang="en-US" dirty="0">
                <a:latin typeface="微软雅黑" charset="-122"/>
                <a:ea typeface="微软雅黑" charset="-122"/>
                <a:sym typeface="+mn-ea"/>
              </a:rPr>
              <a:t>）</a:t>
            </a:r>
            <a:endParaRPr lang="en-US" altLang="zh-CN" dirty="0">
              <a:latin typeface="微软雅黑" charset="-122"/>
              <a:ea typeface="微软雅黑" charset="-122"/>
              <a:sym typeface="+mn-ea"/>
            </a:endParaRPr>
          </a:p>
          <a:p>
            <a:pPr lvl="1" fontAlgn="auto">
              <a:lnSpc>
                <a:spcPts val="2060"/>
              </a:lnSpc>
            </a:pPr>
            <a:r>
              <a:rPr lang="en-US" altLang="zh-CN" dirty="0">
                <a:latin typeface="微软雅黑" charset="-122"/>
                <a:ea typeface="微软雅黑" charset="-122"/>
                <a:sym typeface="+mn-ea"/>
              </a:rPr>
              <a:t>5</a:t>
            </a:r>
            <a:r>
              <a:rPr lang="zh-CN" altLang="en-US" dirty="0">
                <a:latin typeface="微软雅黑" charset="-122"/>
                <a:ea typeface="微软雅黑" charset="-122"/>
                <a:sym typeface="+mn-ea"/>
              </a:rPr>
              <a:t>号木  （</a:t>
            </a:r>
            <a:r>
              <a:rPr lang="en-US" altLang="zh-CN" dirty="0">
                <a:solidFill>
                  <a:schemeClr val="tx1"/>
                </a:solidFill>
                <a:effectLst>
                  <a:outerShdw blurRad="38100" dist="19050" dir="2700000" algn="tl" rotWithShape="0">
                    <a:schemeClr val="dk1">
                      <a:alpha val="40000"/>
                    </a:schemeClr>
                  </a:outerShdw>
                </a:effectLst>
                <a:latin typeface="微软雅黑" charset="-122"/>
                <a:ea typeface="微软雅黑" charset="-122"/>
                <a:sym typeface="+mn-ea"/>
              </a:rPr>
              <a:t>Fairway wood 5</a:t>
            </a:r>
            <a:r>
              <a:rPr lang="zh-CN" altLang="en-US" dirty="0">
                <a:latin typeface="微软雅黑" charset="-122"/>
                <a:ea typeface="微软雅黑" charset="-122"/>
                <a:sym typeface="+mn-ea"/>
              </a:rPr>
              <a:t>）</a:t>
            </a:r>
            <a:endParaRPr lang="zh-CN" altLang="en-US" dirty="0">
              <a:latin typeface="微软雅黑" charset="-122"/>
              <a:ea typeface="微软雅黑" charset="-122"/>
              <a:sym typeface="+mn-ea"/>
            </a:endParaRPr>
          </a:p>
          <a:p>
            <a:pPr lvl="1" fontAlgn="auto">
              <a:lnSpc>
                <a:spcPts val="2060"/>
              </a:lnSpc>
            </a:pPr>
            <a:endParaRPr lang="zh-CN" altLang="en-US" dirty="0">
              <a:latin typeface="微软雅黑" charset="-122"/>
              <a:ea typeface="微软雅黑" charset="-122"/>
            </a:endParaRPr>
          </a:p>
          <a:p>
            <a:pPr marL="285750" indent="-285750" fontAlgn="auto">
              <a:lnSpc>
                <a:spcPts val="2060"/>
              </a:lnSpc>
              <a:buFont typeface="Wingdings" panose="05000000000000000000" charset="0"/>
              <a:buChar char=""/>
            </a:pPr>
            <a:r>
              <a:rPr lang="zh-CN" altLang="en-US" dirty="0">
                <a:latin typeface="微软雅黑" charset="-122"/>
                <a:ea typeface="微软雅黑" charset="-122"/>
                <a:sym typeface="+mn-ea"/>
              </a:rPr>
              <a:t>铁杆  </a:t>
            </a:r>
            <a:r>
              <a:rPr lang="en-US" altLang="zh-CN" dirty="0">
                <a:latin typeface="微软雅黑" charset="-122"/>
                <a:ea typeface="微软雅黑" charset="-122"/>
                <a:sym typeface="+mn-ea"/>
              </a:rPr>
              <a:t>(I</a:t>
            </a:r>
            <a:r>
              <a:rPr lang="en-US" altLang="zh-CN">
                <a:solidFill>
                  <a:schemeClr val="tx1"/>
                </a:solidFill>
                <a:effectLst>
                  <a:outerShdw blurRad="38100" dist="19050" dir="2700000" algn="tl" rotWithShape="0">
                    <a:schemeClr val="dk1">
                      <a:alpha val="40000"/>
                    </a:schemeClr>
                  </a:outerShdw>
                </a:effectLst>
                <a:latin typeface="微软雅黑" charset="-122"/>
                <a:ea typeface="微软雅黑" charset="-122"/>
                <a:sym typeface="+mn-ea"/>
              </a:rPr>
              <a:t>ron</a:t>
            </a:r>
            <a:r>
              <a:rPr lang="zh-CN" altLang="en-US">
                <a:solidFill>
                  <a:schemeClr val="tx1"/>
                </a:solidFill>
                <a:latin typeface="微软雅黑" charset="-122"/>
                <a:ea typeface="微软雅黑" charset="-122"/>
                <a:sym typeface="+mn-ea"/>
              </a:rPr>
              <a:t>）</a:t>
            </a:r>
            <a:endParaRPr lang="zh-CN" altLang="en-US">
              <a:solidFill>
                <a:schemeClr val="tx1"/>
              </a:solidFill>
              <a:latin typeface="微软雅黑" charset="-122"/>
              <a:ea typeface="微软雅黑" charset="-122"/>
              <a:sym typeface="+mn-ea"/>
            </a:endParaRPr>
          </a:p>
          <a:p>
            <a:pPr marL="628650" lvl="1" indent="-285750" fontAlgn="auto">
              <a:lnSpc>
                <a:spcPts val="2060"/>
              </a:lnSpc>
            </a:pPr>
            <a:r>
              <a:rPr lang="en-US" altLang="zh-CN">
                <a:latin typeface="微软雅黑" charset="-122"/>
                <a:ea typeface="微软雅黑" charset="-122"/>
                <a:sym typeface="+mn-ea"/>
              </a:rPr>
              <a:t>3,4,5,6,7,8,9,P,S</a:t>
            </a:r>
            <a:endParaRPr lang="en-US" altLang="zh-CN">
              <a:latin typeface="微软雅黑" charset="-122"/>
              <a:ea typeface="微软雅黑" charset="-122"/>
            </a:endParaRPr>
          </a:p>
          <a:p>
            <a:pPr lvl="1" fontAlgn="auto">
              <a:lnSpc>
                <a:spcPts val="2060"/>
              </a:lnSpc>
            </a:pPr>
            <a:r>
              <a:rPr lang="zh-CN" altLang="en-US" dirty="0">
                <a:latin typeface="微软雅黑" charset="-122"/>
                <a:ea typeface="微软雅黑" charset="-122"/>
                <a:sym typeface="+mn-ea"/>
              </a:rPr>
              <a:t>钢杆身， 碳杆身</a:t>
            </a:r>
            <a:endParaRPr lang="zh-CN" altLang="en-US" dirty="0">
              <a:latin typeface="微软雅黑" charset="-122"/>
              <a:ea typeface="微软雅黑" charset="-122"/>
            </a:endParaRPr>
          </a:p>
          <a:p>
            <a:pPr indent="0" fontAlgn="auto">
              <a:lnSpc>
                <a:spcPts val="2060"/>
              </a:lnSpc>
              <a:buFont typeface="Wingdings" panose="05000000000000000000" charset="0"/>
              <a:buNone/>
            </a:pPr>
            <a:endParaRPr lang="en-US" altLang="zh-CN">
              <a:latin typeface="微软雅黑" charset="-122"/>
              <a:ea typeface="微软雅黑" charset="-122"/>
            </a:endParaRPr>
          </a:p>
          <a:p>
            <a:pPr marL="285750" indent="-285750" fontAlgn="auto">
              <a:lnSpc>
                <a:spcPts val="2060"/>
              </a:lnSpc>
              <a:buFont typeface="Wingdings" panose="05000000000000000000" charset="0"/>
              <a:buChar char=""/>
            </a:pPr>
            <a:r>
              <a:rPr lang="zh-CN" altLang="en-US" dirty="0">
                <a:latin typeface="微软雅黑" charset="-122"/>
                <a:ea typeface="微软雅黑" charset="-122"/>
                <a:sym typeface="+mn-ea"/>
              </a:rPr>
              <a:t>推杆</a:t>
            </a:r>
            <a:r>
              <a:rPr lang="en-US" altLang="zh-CN" dirty="0">
                <a:solidFill>
                  <a:schemeClr val="tx1"/>
                </a:solidFill>
                <a:effectLst>
                  <a:outerShdw blurRad="38100" dist="19050" dir="2700000" algn="tl" rotWithShape="0">
                    <a:schemeClr val="dk1">
                      <a:alpha val="40000"/>
                    </a:schemeClr>
                  </a:outerShdw>
                </a:effectLst>
                <a:latin typeface="微软雅黑" charset="-122"/>
                <a:ea typeface="微软雅黑" charset="-122"/>
                <a:sym typeface="+mn-ea"/>
              </a:rPr>
              <a:t>(Putter)</a:t>
            </a:r>
            <a:endParaRPr lang="en-US" altLang="zh-CN" dirty="0">
              <a:solidFill>
                <a:schemeClr val="tx1"/>
              </a:solidFill>
              <a:effectLst>
                <a:outerShdw blurRad="38100" dist="19050" dir="2700000" algn="tl" rotWithShape="0">
                  <a:schemeClr val="dk1">
                    <a:alpha val="40000"/>
                  </a:schemeClr>
                </a:outerShdw>
              </a:effectLst>
              <a:latin typeface="微软雅黑" charset="-122"/>
              <a:ea typeface="微软雅黑" charset="-122"/>
              <a:sym typeface="+mn-ea"/>
            </a:endParaRPr>
          </a:p>
        </p:txBody>
      </p:sp>
      <p:pic>
        <p:nvPicPr>
          <p:cNvPr id="5" name="图片 4" descr="timg (15)"/>
          <p:cNvPicPr>
            <a:picLocks noChangeAspect="1"/>
          </p:cNvPicPr>
          <p:nvPr/>
        </p:nvPicPr>
        <p:blipFill>
          <a:blip r:embed="rId1"/>
          <a:stretch>
            <a:fillRect/>
          </a:stretch>
        </p:blipFill>
        <p:spPr>
          <a:xfrm>
            <a:off x="4780915" y="951230"/>
            <a:ext cx="4156710" cy="415671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p:sp>
        <p:nvSpPr>
          <p:cNvPr id="2" name="文本框 1"/>
          <p:cNvSpPr txBox="1"/>
          <p:nvPr/>
        </p:nvSpPr>
        <p:spPr>
          <a:xfrm>
            <a:off x="617220" y="672465"/>
            <a:ext cx="2517775" cy="521970"/>
          </a:xfrm>
          <a:prstGeom prst="rect">
            <a:avLst/>
          </a:prstGeom>
          <a:noFill/>
        </p:spPr>
        <p:txBody>
          <a:bodyPr wrap="square" rtlCol="0">
            <a:spAutoFit/>
          </a:bodyPr>
          <a:p>
            <a:pPr marL="571500" indent="-571500">
              <a:buFont typeface="Wingdings" panose="05000000000000000000" charset="0"/>
              <a:buChar char=""/>
            </a:pPr>
            <a:r>
              <a:rPr lang="en-US" altLang="zh-CN" sz="2800">
                <a:solidFill>
                  <a:srgbClr val="00B050"/>
                </a:solidFill>
                <a:latin typeface="微软雅黑" charset="-122"/>
                <a:ea typeface="微软雅黑" charset="-122"/>
              </a:rPr>
              <a:t>Tee</a:t>
            </a:r>
            <a:endParaRPr lang="en-US" altLang="zh-CN" sz="2800">
              <a:solidFill>
                <a:srgbClr val="00B050"/>
              </a:solidFill>
              <a:latin typeface="微软雅黑" charset="-122"/>
              <a:ea typeface="微软雅黑" charset="-122"/>
            </a:endParaRPr>
          </a:p>
        </p:txBody>
      </p:sp>
      <p:pic>
        <p:nvPicPr>
          <p:cNvPr id="3" name="图片 2" descr="图片12"/>
          <p:cNvPicPr>
            <a:picLocks noChangeAspect="1"/>
          </p:cNvPicPr>
          <p:nvPr/>
        </p:nvPicPr>
        <p:blipFill>
          <a:blip r:embed="rId1"/>
          <a:stretch>
            <a:fillRect/>
          </a:stretch>
        </p:blipFill>
        <p:spPr>
          <a:xfrm>
            <a:off x="780415" y="3194685"/>
            <a:ext cx="2585720" cy="1841500"/>
          </a:xfrm>
          <a:prstGeom prst="rect">
            <a:avLst/>
          </a:prstGeom>
        </p:spPr>
      </p:pic>
      <p:pic>
        <p:nvPicPr>
          <p:cNvPr id="4" name="图片 3" descr="图片13"/>
          <p:cNvPicPr>
            <a:picLocks noChangeAspect="1"/>
          </p:cNvPicPr>
          <p:nvPr/>
        </p:nvPicPr>
        <p:blipFill>
          <a:blip r:embed="rId2"/>
          <a:stretch>
            <a:fillRect/>
          </a:stretch>
        </p:blipFill>
        <p:spPr>
          <a:xfrm>
            <a:off x="617220" y="1582420"/>
            <a:ext cx="2844165" cy="1326515"/>
          </a:xfrm>
          <a:prstGeom prst="rect">
            <a:avLst/>
          </a:prstGeom>
        </p:spPr>
      </p:pic>
      <p:sp>
        <p:nvSpPr>
          <p:cNvPr id="5" name="文本框 4"/>
          <p:cNvSpPr txBox="1"/>
          <p:nvPr/>
        </p:nvSpPr>
        <p:spPr>
          <a:xfrm>
            <a:off x="4159250" y="672465"/>
            <a:ext cx="3192145" cy="521970"/>
          </a:xfrm>
          <a:prstGeom prst="rect">
            <a:avLst/>
          </a:prstGeom>
          <a:noFill/>
        </p:spPr>
        <p:txBody>
          <a:bodyPr wrap="square" rtlCol="0">
            <a:spAutoFit/>
          </a:bodyPr>
          <a:p>
            <a:pPr marL="457200" indent="-457200">
              <a:buFont typeface="Wingdings" panose="05000000000000000000" charset="0"/>
              <a:buChar char=""/>
            </a:pPr>
            <a:r>
              <a:rPr lang="zh-CN" altLang="en-US" sz="2800" dirty="0">
                <a:latin typeface="微软雅黑" charset="-122"/>
                <a:ea typeface="微软雅黑" charset="-122"/>
                <a:sym typeface="+mn-ea"/>
              </a:rPr>
              <a:t>马克 </a:t>
            </a:r>
            <a:r>
              <a:rPr lang="en-US" altLang="zh-CN" sz="2800">
                <a:solidFill>
                  <a:srgbClr val="00B050"/>
                </a:solidFill>
                <a:latin typeface="微软雅黑" charset="-122"/>
                <a:ea typeface="微软雅黑" charset="-122"/>
                <a:sym typeface="+mn-ea"/>
              </a:rPr>
              <a:t>marker</a:t>
            </a:r>
            <a:endParaRPr lang="en-US" altLang="zh-CN" sz="2800">
              <a:solidFill>
                <a:srgbClr val="00B050"/>
              </a:solidFill>
              <a:latin typeface="微软雅黑" charset="-122"/>
              <a:ea typeface="微软雅黑" charset="-122"/>
              <a:sym typeface="+mn-ea"/>
            </a:endParaRPr>
          </a:p>
        </p:txBody>
      </p:sp>
      <p:pic>
        <p:nvPicPr>
          <p:cNvPr id="6" name="图片 5" descr="图片14"/>
          <p:cNvPicPr>
            <a:picLocks noChangeAspect="1"/>
          </p:cNvPicPr>
          <p:nvPr/>
        </p:nvPicPr>
        <p:blipFill>
          <a:blip r:embed="rId3"/>
          <a:stretch>
            <a:fillRect/>
          </a:stretch>
        </p:blipFill>
        <p:spPr>
          <a:xfrm>
            <a:off x="4227830" y="1581785"/>
            <a:ext cx="3225800" cy="1327150"/>
          </a:xfrm>
          <a:prstGeom prst="rect">
            <a:avLst/>
          </a:prstGeom>
        </p:spPr>
      </p:pic>
      <p:pic>
        <p:nvPicPr>
          <p:cNvPr id="7" name="图片 6" descr="图片15"/>
          <p:cNvPicPr>
            <a:picLocks noChangeAspect="1"/>
          </p:cNvPicPr>
          <p:nvPr/>
        </p:nvPicPr>
        <p:blipFill>
          <a:blip r:embed="rId4"/>
          <a:stretch>
            <a:fillRect/>
          </a:stretch>
        </p:blipFill>
        <p:spPr>
          <a:xfrm>
            <a:off x="5054600" y="3194685"/>
            <a:ext cx="2399030" cy="175450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p:sp>
        <p:nvSpPr>
          <p:cNvPr id="3" name="文本框 2"/>
          <p:cNvSpPr txBox="1"/>
          <p:nvPr/>
        </p:nvSpPr>
        <p:spPr>
          <a:xfrm>
            <a:off x="802005" y="1432560"/>
            <a:ext cx="2849245" cy="1940560"/>
          </a:xfrm>
          <a:prstGeom prst="rect">
            <a:avLst/>
          </a:prstGeom>
          <a:noFill/>
        </p:spPr>
        <p:txBody>
          <a:bodyPr wrap="square" rtlCol="0">
            <a:spAutoFit/>
          </a:bodyPr>
          <a:p>
            <a:pPr marL="285750" indent="-285750" fontAlgn="auto">
              <a:lnSpc>
                <a:spcPts val="2060"/>
              </a:lnSpc>
              <a:buFont typeface="Wingdings" panose="05000000000000000000" charset="0"/>
              <a:buChar char=""/>
            </a:pPr>
            <a:endParaRPr lang="en-US" altLang="zh-CN" sz="2800">
              <a:latin typeface="微软雅黑" charset="-122"/>
              <a:ea typeface="微软雅黑" charset="-122"/>
            </a:endParaRPr>
          </a:p>
          <a:p>
            <a:pPr lvl="1" indent="0" fontAlgn="auto">
              <a:lnSpc>
                <a:spcPts val="2060"/>
              </a:lnSpc>
              <a:buFont typeface="微软雅黑" charset="-122"/>
              <a:buChar char="-"/>
            </a:pPr>
            <a:r>
              <a:rPr lang="zh-CN" altLang="en-US" dirty="0">
                <a:latin typeface="微软雅黑" charset="-122"/>
                <a:ea typeface="微软雅黑" charset="-122"/>
                <a:sym typeface="+mn-ea"/>
              </a:rPr>
              <a:t>    材质</a:t>
            </a:r>
            <a:endParaRPr lang="zh-CN" altLang="en-US" dirty="0">
              <a:latin typeface="微软雅黑" charset="-122"/>
              <a:ea typeface="微软雅黑" charset="-122"/>
            </a:endParaRPr>
          </a:p>
          <a:p>
            <a:pPr marL="971550" lvl="2" indent="-285750" fontAlgn="auto">
              <a:lnSpc>
                <a:spcPts val="2060"/>
              </a:lnSpc>
              <a:buFont typeface="Arial" panose="020B0604020202020204" pitchFamily="34" charset="0"/>
              <a:buChar char="•"/>
            </a:pPr>
            <a:r>
              <a:rPr lang="en-US" altLang="zh-CN" err="1">
                <a:latin typeface="微软雅黑" charset="-122"/>
                <a:ea typeface="微软雅黑" charset="-122"/>
                <a:sym typeface="+mn-ea"/>
              </a:rPr>
              <a:t>Pu</a:t>
            </a:r>
            <a:r>
              <a:rPr lang="zh-CN" altLang="en-US" dirty="0">
                <a:latin typeface="微软雅黑" charset="-122"/>
                <a:ea typeface="微软雅黑" charset="-122"/>
                <a:sym typeface="+mn-ea"/>
              </a:rPr>
              <a:t>皮</a:t>
            </a:r>
            <a:endParaRPr lang="zh-CN" altLang="en-US" dirty="0">
              <a:latin typeface="微软雅黑" charset="-122"/>
              <a:ea typeface="微软雅黑" charset="-122"/>
            </a:endParaRPr>
          </a:p>
          <a:p>
            <a:pPr marL="971550" lvl="2" indent="-285750" fontAlgn="auto">
              <a:lnSpc>
                <a:spcPts val="2060"/>
              </a:lnSpc>
              <a:buFont typeface="Arial" panose="020B0604020202020204" pitchFamily="34" charset="0"/>
              <a:buChar char="•"/>
            </a:pPr>
            <a:r>
              <a:rPr lang="zh-CN" altLang="en-US" dirty="0">
                <a:latin typeface="微软雅黑" charset="-122"/>
                <a:ea typeface="微软雅黑" charset="-122"/>
                <a:sym typeface="+mn-ea"/>
              </a:rPr>
              <a:t>真皮</a:t>
            </a:r>
            <a:endParaRPr lang="zh-CN" altLang="en-US" dirty="0">
              <a:latin typeface="微软雅黑" charset="-122"/>
              <a:ea typeface="微软雅黑" charset="-122"/>
            </a:endParaRPr>
          </a:p>
          <a:p>
            <a:pPr marL="971550" lvl="2" indent="-285750" fontAlgn="auto">
              <a:lnSpc>
                <a:spcPts val="2060"/>
              </a:lnSpc>
              <a:buFont typeface="Arial" panose="020B0604020202020204" pitchFamily="34" charset="0"/>
              <a:buChar char="•"/>
            </a:pPr>
            <a:r>
              <a:rPr lang="zh-CN" altLang="en-US" dirty="0">
                <a:latin typeface="微软雅黑" charset="-122"/>
                <a:ea typeface="微软雅黑" charset="-122"/>
                <a:sym typeface="+mn-ea"/>
              </a:rPr>
              <a:t>布类</a:t>
            </a:r>
            <a:endParaRPr lang="zh-CN" altLang="en-US" dirty="0">
              <a:latin typeface="微软雅黑" charset="-122"/>
              <a:ea typeface="微软雅黑" charset="-122"/>
            </a:endParaRPr>
          </a:p>
          <a:p>
            <a:pPr marL="628650" lvl="1" indent="-285750" fontAlgn="auto">
              <a:lnSpc>
                <a:spcPts val="2060"/>
              </a:lnSpc>
              <a:buFont typeface="微软雅黑" charset="-122"/>
              <a:buChar char="-"/>
            </a:pPr>
            <a:r>
              <a:rPr lang="zh-CN" altLang="en-US" dirty="0">
                <a:latin typeface="微软雅黑" charset="-122"/>
                <a:ea typeface="微软雅黑" charset="-122"/>
                <a:sym typeface="+mn-ea"/>
              </a:rPr>
              <a:t>右手型选手戴左手</a:t>
            </a:r>
            <a:endParaRPr lang="zh-CN" altLang="en-US" dirty="0">
              <a:latin typeface="微软雅黑" charset="-122"/>
              <a:ea typeface="微软雅黑" charset="-122"/>
            </a:endParaRPr>
          </a:p>
          <a:p>
            <a:pPr marL="628650" lvl="1" indent="-285750" fontAlgn="auto">
              <a:lnSpc>
                <a:spcPts val="2060"/>
              </a:lnSpc>
              <a:buFont typeface="微软雅黑" charset="-122"/>
              <a:buChar char="-"/>
            </a:pPr>
            <a:r>
              <a:rPr lang="zh-CN" altLang="en-US" dirty="0">
                <a:latin typeface="微软雅黑" charset="-122"/>
                <a:ea typeface="微软雅黑" charset="-122"/>
                <a:sym typeface="+mn-ea"/>
              </a:rPr>
              <a:t>女子</a:t>
            </a:r>
            <a:r>
              <a:rPr lang="en-US" altLang="zh-CN" dirty="0">
                <a:latin typeface="微软雅黑" charset="-122"/>
                <a:ea typeface="微软雅黑" charset="-122"/>
                <a:sym typeface="+mn-ea"/>
              </a:rPr>
              <a:t>-</a:t>
            </a:r>
            <a:r>
              <a:rPr lang="zh-CN" altLang="en-US" dirty="0">
                <a:latin typeface="微软雅黑" charset="-122"/>
                <a:ea typeface="微软雅黑" charset="-122"/>
                <a:sym typeface="+mn-ea"/>
              </a:rPr>
              <a:t>双手</a:t>
            </a:r>
            <a:endParaRPr lang="en-US" altLang="zh-CN">
              <a:latin typeface="微软雅黑" charset="-122"/>
              <a:ea typeface="微软雅黑" charset="-122"/>
            </a:endParaRPr>
          </a:p>
        </p:txBody>
      </p:sp>
      <p:pic>
        <p:nvPicPr>
          <p:cNvPr id="4" name="图片 3" descr="图片16"/>
          <p:cNvPicPr>
            <a:picLocks noChangeAspect="1"/>
          </p:cNvPicPr>
          <p:nvPr/>
        </p:nvPicPr>
        <p:blipFill>
          <a:blip r:embed="rId1"/>
          <a:stretch>
            <a:fillRect/>
          </a:stretch>
        </p:blipFill>
        <p:spPr>
          <a:xfrm>
            <a:off x="4328160" y="1432560"/>
            <a:ext cx="2970530" cy="3199765"/>
          </a:xfrm>
          <a:prstGeom prst="rect">
            <a:avLst/>
          </a:prstGeom>
        </p:spPr>
      </p:pic>
      <p:sp>
        <p:nvSpPr>
          <p:cNvPr id="5" name="文本框 4"/>
          <p:cNvSpPr txBox="1"/>
          <p:nvPr/>
        </p:nvSpPr>
        <p:spPr>
          <a:xfrm>
            <a:off x="3203575" y="568960"/>
            <a:ext cx="2427605" cy="355600"/>
          </a:xfrm>
          <a:prstGeom prst="rect">
            <a:avLst/>
          </a:prstGeom>
          <a:noFill/>
        </p:spPr>
        <p:txBody>
          <a:bodyPr wrap="none" rtlCol="0">
            <a:spAutoFit/>
          </a:bodyPr>
          <a:p>
            <a:pPr marL="457200" indent="-457200" algn="l" fontAlgn="auto">
              <a:lnSpc>
                <a:spcPts val="2060"/>
              </a:lnSpc>
              <a:buFont typeface="Wingdings" panose="05000000000000000000" charset="0"/>
              <a:buChar char=""/>
            </a:pPr>
            <a:r>
              <a:rPr lang="zh-CN" altLang="en-US" sz="2800" dirty="0">
                <a:latin typeface="微软雅黑" charset="-122"/>
                <a:ea typeface="微软雅黑" charset="-122"/>
                <a:sym typeface="+mn-ea"/>
              </a:rPr>
              <a:t>手套 </a:t>
            </a:r>
            <a:r>
              <a:rPr lang="en-US" altLang="zh-CN" sz="2800">
                <a:solidFill>
                  <a:srgbClr val="00B050"/>
                </a:solidFill>
                <a:latin typeface="微软雅黑" charset="-122"/>
                <a:ea typeface="微软雅黑" charset="-122"/>
                <a:sym typeface="+mn-ea"/>
              </a:rPr>
              <a:t>Glove</a:t>
            </a:r>
            <a:endParaRPr lang="en-US" altLang="zh-CN" sz="2800">
              <a:solidFill>
                <a:srgbClr val="00B050"/>
              </a:solidFill>
              <a:latin typeface="微软雅黑" charset="-122"/>
              <a:ea typeface="微软雅黑" charset="-122"/>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p:sp>
        <p:nvSpPr>
          <p:cNvPr id="2" name="文本框 1"/>
          <p:cNvSpPr txBox="1"/>
          <p:nvPr/>
        </p:nvSpPr>
        <p:spPr>
          <a:xfrm>
            <a:off x="2489835" y="427990"/>
            <a:ext cx="3906520" cy="521970"/>
          </a:xfrm>
          <a:prstGeom prst="rect">
            <a:avLst/>
          </a:prstGeom>
          <a:noFill/>
        </p:spPr>
        <p:txBody>
          <a:bodyPr wrap="square" rtlCol="0" anchor="t">
            <a:spAutoFit/>
          </a:bodyPr>
          <a:p>
            <a:pPr marL="457200" indent="-457200" algn="ctr">
              <a:buFont typeface="Wingdings" panose="05000000000000000000" charset="0"/>
              <a:buChar char=""/>
            </a:pPr>
            <a:r>
              <a:rPr lang="zh-CN" altLang="en-US" sz="2800" dirty="0">
                <a:latin typeface="微软雅黑" charset="-122"/>
                <a:ea typeface="微软雅黑" charset="-122"/>
                <a:sym typeface="+mn-ea"/>
              </a:rPr>
              <a:t>球鞋 </a:t>
            </a:r>
            <a:r>
              <a:rPr lang="en-US" altLang="zh-CN" sz="2800">
                <a:solidFill>
                  <a:srgbClr val="00B050"/>
                </a:solidFill>
                <a:latin typeface="微软雅黑" charset="-122"/>
                <a:ea typeface="微软雅黑" charset="-122"/>
                <a:sym typeface="+mn-ea"/>
              </a:rPr>
              <a:t>Golf shoes</a:t>
            </a:r>
            <a:endParaRPr lang="en-US" altLang="zh-CN" sz="2800">
              <a:solidFill>
                <a:srgbClr val="00B050"/>
              </a:solidFill>
              <a:latin typeface="微软雅黑" charset="-122"/>
              <a:ea typeface="微软雅黑" charset="-122"/>
              <a:sym typeface="+mn-ea"/>
            </a:endParaRPr>
          </a:p>
        </p:txBody>
      </p:sp>
      <p:pic>
        <p:nvPicPr>
          <p:cNvPr id="4" name="图片 3" descr="图片18"/>
          <p:cNvPicPr>
            <a:picLocks noChangeAspect="1"/>
          </p:cNvPicPr>
          <p:nvPr/>
        </p:nvPicPr>
        <p:blipFill>
          <a:blip r:embed="rId1"/>
          <a:stretch>
            <a:fillRect/>
          </a:stretch>
        </p:blipFill>
        <p:spPr>
          <a:xfrm>
            <a:off x="5023485" y="1258570"/>
            <a:ext cx="3607435" cy="3551555"/>
          </a:xfrm>
          <a:prstGeom prst="rect">
            <a:avLst/>
          </a:prstGeom>
        </p:spPr>
      </p:pic>
      <p:pic>
        <p:nvPicPr>
          <p:cNvPr id="5" name="图片 4" descr="u=1789003836,2127267322&amp;fm=27&amp;gp=0"/>
          <p:cNvPicPr>
            <a:picLocks noChangeAspect="1"/>
          </p:cNvPicPr>
          <p:nvPr/>
        </p:nvPicPr>
        <p:blipFill>
          <a:blip r:embed="rId2"/>
          <a:stretch>
            <a:fillRect/>
          </a:stretch>
        </p:blipFill>
        <p:spPr>
          <a:xfrm>
            <a:off x="280670" y="1149985"/>
            <a:ext cx="3878580" cy="387858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p:sp>
        <p:nvSpPr>
          <p:cNvPr id="2" name="文本框 1"/>
          <p:cNvSpPr txBox="1"/>
          <p:nvPr/>
        </p:nvSpPr>
        <p:spPr>
          <a:xfrm>
            <a:off x="1722120" y="412115"/>
            <a:ext cx="5518150" cy="706755"/>
          </a:xfrm>
          <a:prstGeom prst="rect">
            <a:avLst/>
          </a:prstGeom>
          <a:noFill/>
        </p:spPr>
        <p:txBody>
          <a:bodyPr wrap="square" rtlCol="0">
            <a:spAutoFit/>
          </a:bodyPr>
          <a:p>
            <a:pPr algn="ctr"/>
            <a:r>
              <a:rPr lang="zh-CN" altLang="en-US" sz="4000" dirty="0">
                <a:latin typeface="微软雅黑" charset="-122"/>
                <a:ea typeface="微软雅黑" charset="-122"/>
                <a:sym typeface="+mn-ea"/>
              </a:rPr>
              <a:t>高尔夫球包 </a:t>
            </a:r>
            <a:r>
              <a:rPr lang="en-US" altLang="zh-CN" sz="4000">
                <a:solidFill>
                  <a:srgbClr val="00B050"/>
                </a:solidFill>
                <a:latin typeface="微软雅黑" charset="-122"/>
                <a:ea typeface="微软雅黑" charset="-122"/>
                <a:sym typeface="+mn-ea"/>
              </a:rPr>
              <a:t>Golf Bag</a:t>
            </a:r>
            <a:endParaRPr lang="en-US" altLang="zh-CN" sz="4000">
              <a:solidFill>
                <a:srgbClr val="00B050"/>
              </a:solidFill>
              <a:latin typeface="微软雅黑" charset="-122"/>
              <a:ea typeface="微软雅黑" charset="-122"/>
              <a:sym typeface="+mn-ea"/>
            </a:endParaRPr>
          </a:p>
        </p:txBody>
      </p:sp>
      <p:pic>
        <p:nvPicPr>
          <p:cNvPr id="3" name="图片 2" descr="图片9"/>
          <p:cNvPicPr>
            <a:picLocks noChangeAspect="1"/>
          </p:cNvPicPr>
          <p:nvPr/>
        </p:nvPicPr>
        <p:blipFill>
          <a:blip r:embed="rId1"/>
          <a:stretch>
            <a:fillRect/>
          </a:stretch>
        </p:blipFill>
        <p:spPr>
          <a:xfrm>
            <a:off x="626745" y="2259330"/>
            <a:ext cx="1620520" cy="2675890"/>
          </a:xfrm>
          <a:prstGeom prst="rect">
            <a:avLst/>
          </a:prstGeom>
        </p:spPr>
      </p:pic>
      <p:pic>
        <p:nvPicPr>
          <p:cNvPr id="4" name="图片 3" descr="图片10"/>
          <p:cNvPicPr>
            <a:picLocks noChangeAspect="1"/>
          </p:cNvPicPr>
          <p:nvPr/>
        </p:nvPicPr>
        <p:blipFill>
          <a:blip r:embed="rId2"/>
          <a:stretch>
            <a:fillRect/>
          </a:stretch>
        </p:blipFill>
        <p:spPr>
          <a:xfrm>
            <a:off x="2896870" y="2259330"/>
            <a:ext cx="2921000" cy="2338705"/>
          </a:xfrm>
          <a:prstGeom prst="rect">
            <a:avLst/>
          </a:prstGeom>
        </p:spPr>
      </p:pic>
      <p:pic>
        <p:nvPicPr>
          <p:cNvPr id="5" name="图片 4" descr="图片11"/>
          <p:cNvPicPr>
            <a:picLocks noChangeAspect="1"/>
          </p:cNvPicPr>
          <p:nvPr/>
        </p:nvPicPr>
        <p:blipFill>
          <a:blip r:embed="rId3"/>
          <a:stretch>
            <a:fillRect/>
          </a:stretch>
        </p:blipFill>
        <p:spPr>
          <a:xfrm>
            <a:off x="6430010" y="2259330"/>
            <a:ext cx="2444750" cy="2444750"/>
          </a:xfrm>
          <a:prstGeom prst="rect">
            <a:avLst/>
          </a:prstGeom>
        </p:spPr>
      </p:pic>
      <p:sp>
        <p:nvSpPr>
          <p:cNvPr id="6" name="文本框 5"/>
          <p:cNvSpPr txBox="1"/>
          <p:nvPr/>
        </p:nvSpPr>
        <p:spPr>
          <a:xfrm>
            <a:off x="626745" y="1599565"/>
            <a:ext cx="1384935" cy="368300"/>
          </a:xfrm>
          <a:prstGeom prst="rect">
            <a:avLst/>
          </a:prstGeom>
          <a:noFill/>
        </p:spPr>
        <p:txBody>
          <a:bodyPr wrap="square" rtlCol="0">
            <a:spAutoFit/>
          </a:bodyPr>
          <a:p>
            <a:r>
              <a:rPr lang="zh-CN" altLang="en-US">
                <a:latin typeface="微软雅黑" charset="-122"/>
                <a:ea typeface="微软雅黑" charset="-122"/>
              </a:rPr>
              <a:t>标准球包</a:t>
            </a:r>
            <a:endParaRPr lang="zh-CN" altLang="en-US">
              <a:latin typeface="微软雅黑" charset="-122"/>
              <a:ea typeface="微软雅黑" charset="-122"/>
            </a:endParaRPr>
          </a:p>
        </p:txBody>
      </p:sp>
      <p:sp>
        <p:nvSpPr>
          <p:cNvPr id="7" name="文本框 6"/>
          <p:cNvSpPr txBox="1"/>
          <p:nvPr/>
        </p:nvSpPr>
        <p:spPr>
          <a:xfrm>
            <a:off x="2896870" y="1606550"/>
            <a:ext cx="1099185" cy="291465"/>
          </a:xfrm>
          <a:prstGeom prst="rect">
            <a:avLst/>
          </a:prstGeom>
          <a:noFill/>
        </p:spPr>
        <p:txBody>
          <a:bodyPr wrap="square" rtlCol="0">
            <a:spAutoFit/>
          </a:bodyPr>
          <a:p>
            <a:r>
              <a:rPr lang="zh-CN" altLang="en-US">
                <a:latin typeface="微软雅黑" charset="-122"/>
                <a:ea typeface="微软雅黑" charset="-122"/>
              </a:rPr>
              <a:t>支架包</a:t>
            </a:r>
            <a:endParaRPr lang="zh-CN" altLang="en-US">
              <a:latin typeface="微软雅黑" charset="-122"/>
              <a:ea typeface="微软雅黑" charset="-122"/>
            </a:endParaRPr>
          </a:p>
        </p:txBody>
      </p:sp>
      <p:sp>
        <p:nvSpPr>
          <p:cNvPr id="8" name="文本框 7"/>
          <p:cNvSpPr txBox="1"/>
          <p:nvPr/>
        </p:nvSpPr>
        <p:spPr>
          <a:xfrm>
            <a:off x="6430010" y="1606550"/>
            <a:ext cx="721995" cy="291465"/>
          </a:xfrm>
          <a:prstGeom prst="rect">
            <a:avLst/>
          </a:prstGeom>
          <a:noFill/>
        </p:spPr>
        <p:txBody>
          <a:bodyPr wrap="square" rtlCol="0">
            <a:spAutoFit/>
          </a:bodyPr>
          <a:p>
            <a:r>
              <a:rPr lang="zh-CN" altLang="en-US">
                <a:latin typeface="微软雅黑" charset="-122"/>
                <a:ea typeface="微软雅黑" charset="-122"/>
              </a:rPr>
              <a:t>枪包</a:t>
            </a:r>
            <a:endParaRPr lang="zh-CN" altLang="en-US">
              <a:latin typeface="微软雅黑" charset="-122"/>
              <a:ea typeface="微软雅黑"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p:sp>
        <p:nvSpPr>
          <p:cNvPr id="2" name="文本框 1"/>
          <p:cNvSpPr txBox="1"/>
          <p:nvPr/>
        </p:nvSpPr>
        <p:spPr>
          <a:xfrm>
            <a:off x="1511935" y="287020"/>
            <a:ext cx="6288405" cy="706755"/>
          </a:xfrm>
          <a:prstGeom prst="rect">
            <a:avLst/>
          </a:prstGeom>
          <a:noFill/>
        </p:spPr>
        <p:txBody>
          <a:bodyPr wrap="square" rtlCol="0">
            <a:spAutoFit/>
          </a:bodyPr>
          <a:p>
            <a:pPr algn="ctr"/>
            <a:r>
              <a:rPr lang="zh-CN" altLang="en-US" sz="4000">
                <a:latin typeface="微软雅黑" charset="-122"/>
                <a:ea typeface="微软雅黑" charset="-122"/>
              </a:rPr>
              <a:t>服饰</a:t>
            </a:r>
            <a:r>
              <a:rPr lang="en-US" altLang="zh-CN" sz="4000">
                <a:solidFill>
                  <a:srgbClr val="00B050"/>
                </a:solidFill>
                <a:uFillTx/>
                <a:latin typeface="微软雅黑" charset="0"/>
                <a:ea typeface="微软雅黑" charset="-122"/>
              </a:rPr>
              <a:t>C</a:t>
            </a:r>
            <a:r>
              <a:rPr lang="en-US" altLang="zh-CN" sz="4000">
                <a:solidFill>
                  <a:srgbClr val="00B050"/>
                </a:solidFill>
                <a:uFillTx/>
                <a:latin typeface="微软雅黑" charset="0"/>
                <a:ea typeface="微软雅黑" charset="-122"/>
              </a:rPr>
              <a:t>ostume</a:t>
            </a:r>
            <a:endParaRPr lang="en-US" altLang="zh-CN" sz="4000">
              <a:solidFill>
                <a:srgbClr val="00B050"/>
              </a:solidFill>
              <a:uFillTx/>
              <a:latin typeface="微软雅黑" charset="0"/>
              <a:ea typeface="微软雅黑" charset="-122"/>
            </a:endParaRPr>
          </a:p>
        </p:txBody>
      </p:sp>
      <p:pic>
        <p:nvPicPr>
          <p:cNvPr id="7" name="图片 6" descr="timg (8)"/>
          <p:cNvPicPr>
            <a:picLocks noChangeAspect="1"/>
          </p:cNvPicPr>
          <p:nvPr/>
        </p:nvPicPr>
        <p:blipFill>
          <a:blip r:embed="rId1"/>
          <a:stretch>
            <a:fillRect/>
          </a:stretch>
        </p:blipFill>
        <p:spPr>
          <a:xfrm>
            <a:off x="281940" y="1140460"/>
            <a:ext cx="2425065" cy="3425825"/>
          </a:xfrm>
          <a:prstGeom prst="rect">
            <a:avLst/>
          </a:prstGeom>
        </p:spPr>
      </p:pic>
      <p:pic>
        <p:nvPicPr>
          <p:cNvPr id="8" name="图片 7" descr="timg (7)"/>
          <p:cNvPicPr>
            <a:picLocks noChangeAspect="1"/>
          </p:cNvPicPr>
          <p:nvPr/>
        </p:nvPicPr>
        <p:blipFill>
          <a:blip r:embed="rId2"/>
          <a:stretch>
            <a:fillRect/>
          </a:stretch>
        </p:blipFill>
        <p:spPr>
          <a:xfrm>
            <a:off x="6106795" y="1140460"/>
            <a:ext cx="2533650" cy="3429635"/>
          </a:xfrm>
          <a:prstGeom prst="rect">
            <a:avLst/>
          </a:prstGeom>
        </p:spPr>
      </p:pic>
      <p:pic>
        <p:nvPicPr>
          <p:cNvPr id="9" name="图片 8" descr="timg (6)"/>
          <p:cNvPicPr>
            <a:picLocks noChangeAspect="1"/>
          </p:cNvPicPr>
          <p:nvPr/>
        </p:nvPicPr>
        <p:blipFill>
          <a:blip r:embed="rId3"/>
          <a:stretch>
            <a:fillRect/>
          </a:stretch>
        </p:blipFill>
        <p:spPr>
          <a:xfrm>
            <a:off x="3220720" y="1310640"/>
            <a:ext cx="2117725" cy="31743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p:sp>
        <p:nvSpPr>
          <p:cNvPr id="6" name="TextBox 5"/>
          <p:cNvSpPr txBox="1"/>
          <p:nvPr/>
        </p:nvSpPr>
        <p:spPr>
          <a:xfrm>
            <a:off x="1911350" y="2081530"/>
            <a:ext cx="5718810" cy="805815"/>
          </a:xfrm>
          <a:prstGeom prst="rect">
            <a:avLst/>
          </a:prstGeom>
          <a:noFill/>
        </p:spPr>
        <p:txBody>
          <a:bodyPr wrap="square" lIns="68562" tIns="34281" rIns="68562" bIns="34281" rtlCol="0">
            <a:spAutoFit/>
          </a:bodyPr>
          <a:lstStyle/>
          <a:p>
            <a:pPr algn="ctr"/>
            <a:r>
              <a:rPr lang="zh-CN" altLang="en-US" sz="4800" b="1" dirty="0">
                <a:gradFill>
                  <a:gsLst>
                    <a:gs pos="0">
                      <a:srgbClr val="00A89B"/>
                    </a:gs>
                    <a:gs pos="50000">
                      <a:srgbClr val="00A89B"/>
                    </a:gs>
                    <a:gs pos="100000">
                      <a:srgbClr val="00B050"/>
                    </a:gs>
                  </a:gsLst>
                  <a:lin ang="5400000" scaled="0"/>
                </a:gradFill>
                <a:latin typeface="微软雅黑" charset="0"/>
                <a:ea typeface="微软雅黑" charset="-122"/>
              </a:rPr>
              <a:t>高尔夫基础知识</a:t>
            </a:r>
            <a:endParaRPr lang="zh-CN" altLang="en-US" sz="4800" b="1" dirty="0">
              <a:gradFill>
                <a:gsLst>
                  <a:gs pos="0">
                    <a:srgbClr val="00A89B"/>
                  </a:gs>
                  <a:gs pos="50000">
                    <a:srgbClr val="00A89B"/>
                  </a:gs>
                  <a:gs pos="100000">
                    <a:srgbClr val="00B050"/>
                  </a:gs>
                </a:gsLst>
                <a:lin ang="5400000" scaled="0"/>
              </a:gradFill>
              <a:latin typeface="微软雅黑" charset="0"/>
              <a:ea typeface="微软雅黑" charset="-122"/>
              <a:sym typeface="+mn-ea"/>
            </a:endParaRPr>
          </a:p>
        </p:txBody>
      </p:sp>
      <p:sp>
        <p:nvSpPr>
          <p:cNvPr id="9"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charset="-122"/>
              <a:ea typeface="微软雅黑" charset="-122"/>
            </a:endParaRPr>
          </a:p>
        </p:txBody>
      </p:sp>
      <p:sp>
        <p:nvSpPr>
          <p:cNvPr id="3" name="文本框 2"/>
          <p:cNvSpPr txBox="1"/>
          <p:nvPr/>
        </p:nvSpPr>
        <p:spPr>
          <a:xfrm>
            <a:off x="6758305" y="4069080"/>
            <a:ext cx="2949575" cy="460375"/>
          </a:xfrm>
          <a:prstGeom prst="rect">
            <a:avLst/>
          </a:prstGeom>
          <a:noFill/>
        </p:spPr>
        <p:txBody>
          <a:bodyPr wrap="square" rtlCol="0" anchor="t">
            <a:spAutoFit/>
          </a:bodyPr>
          <a:p>
            <a:r>
              <a:rPr lang="zh-CN" altLang="en-US" sz="2400" dirty="0" smtClean="0">
                <a:solidFill>
                  <a:srgbClr val="161D37"/>
                </a:solidFill>
                <a:uFillTx/>
                <a:latin typeface="楷体" charset="0"/>
                <a:ea typeface="楷体" pitchFamily="49" charset="-122"/>
                <a:sym typeface="+mn-ea"/>
              </a:rPr>
              <a:t>主</a:t>
            </a:r>
            <a:r>
              <a:rPr lang="zh-CN" altLang="en-US" sz="2400" dirty="0" smtClean="0">
                <a:uFillTx/>
                <a:latin typeface="楷体" charset="0"/>
                <a:ea typeface="楷体" pitchFamily="49" charset="-122"/>
                <a:sym typeface="+mn-ea"/>
              </a:rPr>
              <a:t>讲：李菲</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00"/>
                            </p:stCondLst>
                            <p:childTnLst>
                              <p:par>
                                <p:cTn id="13" presetID="22" presetClass="entr" presetSubtype="8" fill="hold" grpId="0" nodeType="afterEffect" nodePh="1">
                                  <p:stCondLst>
                                    <p:cond delay="0"/>
                                  </p:stCondLst>
                                  <p:endCondLst>
                                    <p:cond evt="begin" delay="0">
                                      <p:tn val="13"/>
                                    </p:cond>
                                  </p:end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377440"/>
            <a:ext cx="8229600" cy="1143000"/>
          </a:xfrm>
        </p:spPr>
        <p:txBody>
          <a:bodyPr>
            <a:normAutofit/>
          </a:bodyPr>
          <a:lstStyle/>
          <a:p>
            <a:pPr algn="ctr"/>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The History of Golf</a:t>
            </a:r>
            <a:b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高尔夫球的历史</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2960" y="591140"/>
            <a:ext cx="7520940" cy="548640"/>
          </a:xfrm>
        </p:spPr>
        <p:txBody>
          <a:bodyPr>
            <a:noAutofit/>
          </a:bodyPr>
          <a:lstStyle/>
          <a:p>
            <a:pPr algn="ctr"/>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Did the Chinese invent Golf?</a:t>
            </a:r>
            <a:b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中国人发明了高尔夫吗？</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4" name="Content Placeholder 3" descr="Ming_Emperor_Xuande_playing_Golf.jpg"/>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930144" y="1332154"/>
            <a:ext cx="7305937" cy="3579812"/>
          </a:xfrm>
        </p:spPr>
      </p:pic>
      <p:sp>
        <p:nvSpPr>
          <p:cNvPr id="5" name="TextBox 4"/>
          <p:cNvSpPr txBox="1"/>
          <p:nvPr/>
        </p:nvSpPr>
        <p:spPr>
          <a:xfrm>
            <a:off x="457200" y="4929743"/>
            <a:ext cx="8458200" cy="1477328"/>
          </a:xfrm>
          <a:prstGeom prst="rect">
            <a:avLst/>
          </a:prstGeom>
          <a:noFill/>
        </p:spPr>
        <p:txBody>
          <a:bodyPr wrap="square" rtlCol="0">
            <a:spAutoFit/>
          </a:bodyPr>
          <a:lstStyle/>
          <a:p>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The </a:t>
            </a:r>
            <a:r>
              <a:rPr lang="en-US" b="1" dirty="0" err="1" smtClean="0">
                <a:latin typeface="Arial Unicode MS" panose="020B0604020202020204" pitchFamily="34" charset="-122"/>
                <a:ea typeface="Arial Unicode MS" panose="020B0604020202020204" pitchFamily="34" charset="-122"/>
                <a:cs typeface="Arial Unicode MS" panose="020B0604020202020204" pitchFamily="34" charset="-122"/>
              </a:rPr>
              <a:t>Xuande</a:t>
            </a:r>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 Emperor </a:t>
            </a:r>
            <a:r>
              <a:rPr lang="en-US"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宣德帝, </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was the fifth emperor of the Ming Dynasty of China from 1425 to 1435. This picture shows the emperor playing </a:t>
            </a:r>
            <a:r>
              <a:rPr lang="ja-JP"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捶丸</a:t>
            </a:r>
            <a:r>
              <a:rPr lang="en-US" altLang="ja-JP" dirty="0" smtClean="0">
                <a:latin typeface="Arial Unicode MS" panose="020B0604020202020204" pitchFamily="34" charset="-122"/>
                <a:ea typeface="Arial Unicode MS" panose="020B0604020202020204" pitchFamily="34" charset="-122"/>
                <a:cs typeface="Arial Unicode MS" panose="020B0604020202020204" pitchFamily="34" charset="-122"/>
              </a:rPr>
              <a:t> a game very similar to golf.</a:t>
            </a:r>
            <a:endParaRPr lang="en-US" altLang="ja-JP"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宣德帝是明朝第五代皇帝，这幅画显示着这位皇帝正在玩一种叫捶丸的游戏，这个游戏跟高尔夫很像。</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67907"/>
            <a:ext cx="8229600" cy="677862"/>
          </a:xfrm>
        </p:spPr>
        <p:txBody>
          <a:bodyPr>
            <a:noAutofit/>
          </a:bodyPr>
          <a:lstStyle/>
          <a:p>
            <a:pPr algn="ctr"/>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Scotland </a:t>
            </a:r>
            <a:b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苏格兰</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 name="TextBox 2"/>
          <p:cNvSpPr txBox="1"/>
          <p:nvPr/>
        </p:nvSpPr>
        <p:spPr>
          <a:xfrm>
            <a:off x="393701" y="1570567"/>
            <a:ext cx="8547100" cy="923330"/>
          </a:xfrm>
          <a:prstGeom prst="rect">
            <a:avLst/>
          </a:prstGeom>
          <a:noFill/>
        </p:spPr>
        <p:txBody>
          <a:bodyPr wrap="square" rtlCol="0">
            <a:spAutoFit/>
          </a:bodyPr>
          <a:lstStyle/>
          <a:p>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While China may have invented a game similar to golf, Scotland is the official birthplace of modern golf. </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虽然中国是被认为是高尔夫可能的起源地，但是苏格兰是公认的现代高尔夫的起源。</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6" name="Picture 5" descr="Kingsbarns_Aerial.jpg"/>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606962" y="2580102"/>
            <a:ext cx="5517738" cy="3484887"/>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327919"/>
            <a:ext cx="8229600" cy="1143000"/>
          </a:xfrm>
        </p:spPr>
        <p:txBody>
          <a:bodyPr>
            <a:noAutofit/>
          </a:bodyPr>
          <a:lstStyle/>
          <a:p>
            <a:pPr algn="l"/>
            <a:r>
              <a:rPr 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The ‘Old Course’ at St. Andrews is nicknamed ‘The Home of Golf’ and is oldest golf course in the world. It was established in 1552.</a:t>
            </a:r>
            <a:br>
              <a:rPr 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sz="1600" b="1" dirty="0" smtClean="0">
                <a:latin typeface="Arial Unicode MS" panose="020B0604020202020204" pitchFamily="34" charset="-122"/>
                <a:ea typeface="Arial Unicode MS" panose="020B0604020202020204" pitchFamily="34" charset="-122"/>
                <a:cs typeface="Arial Unicode MS" panose="020B0604020202020204" pitchFamily="34" charset="-122"/>
              </a:rPr>
              <a:t>圣安德鲁斯的老球场</a:t>
            </a:r>
            <a:r>
              <a:rPr lang="zh-CN" alt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又称为“高尔夫球场的老家”，它是世界上最老的球场，</a:t>
            </a:r>
            <a:br>
              <a:rPr lang="en-US" altLang="zh-CN" sz="1600"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早在</a:t>
            </a:r>
            <a:r>
              <a:rPr lang="en-US" altLang="zh-CN" sz="1600" dirty="0" smtClean="0">
                <a:latin typeface="Arial Unicode MS" panose="020B0604020202020204" pitchFamily="34" charset="-122"/>
                <a:ea typeface="Arial Unicode MS" panose="020B0604020202020204" pitchFamily="34" charset="-122"/>
                <a:cs typeface="Arial Unicode MS" panose="020B0604020202020204" pitchFamily="34" charset="-122"/>
              </a:rPr>
              <a:t>1552</a:t>
            </a:r>
            <a:r>
              <a:rPr lang="zh-CN" alt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年就建造完毕</a:t>
            </a:r>
            <a:br>
              <a:rPr lang="en-US" sz="1600" dirty="0" smtClean="0">
                <a:latin typeface="+mn-lt"/>
                <a:ea typeface="HYZhongSongJ"/>
                <a:cs typeface="CorpoA"/>
              </a:rPr>
            </a:br>
            <a:br>
              <a:rPr lang="en-US" sz="1600" dirty="0" smtClean="0">
                <a:latin typeface="+mn-lt"/>
                <a:ea typeface="HYZhongSongJ"/>
                <a:cs typeface="CorpoA"/>
              </a:rPr>
            </a:br>
            <a:endParaRPr lang="en-US" sz="1600" dirty="0">
              <a:latin typeface="+mn-lt"/>
              <a:ea typeface="HYZhongSongJ"/>
              <a:cs typeface="CorpoA"/>
            </a:endParaRPr>
          </a:p>
        </p:txBody>
      </p:sp>
      <p:pic>
        <p:nvPicPr>
          <p:cNvPr id="4" name="Content Placeholder 3" descr="Old-Course-St-Andrews-Links-Trust-2-960x390.jpg"/>
          <p:cNvPicPr>
            <a:picLocks noGrp="1" noChangeAspect="1"/>
          </p:cNvPicPr>
          <p:nvPr>
            <p:ph idx="1"/>
          </p:nvPr>
        </p:nvPicPr>
        <p:blipFill rotWithShape="1">
          <a:blip r:embed="rId1">
            <a:extLst>
              <a:ext uri="{28A0092B-C50C-407E-A947-70E740481C1C}">
                <a14:useLocalDpi xmlns:a14="http://schemas.microsoft.com/office/drawing/2010/main" val="0"/>
              </a:ext>
            </a:extLst>
          </a:blip>
          <a:srcRect b="18089"/>
          <a:stretch>
            <a:fillRect/>
          </a:stretch>
        </p:blipFill>
        <p:spPr>
          <a:xfrm>
            <a:off x="0" y="2225256"/>
            <a:ext cx="9144000" cy="3042786"/>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2960" y="706960"/>
            <a:ext cx="7520940" cy="548640"/>
          </a:xfrm>
        </p:spPr>
        <p:txBody>
          <a:bodyPr>
            <a:noAutofit/>
          </a:bodyPr>
          <a:lstStyle/>
          <a:p>
            <a:pPr algn="ctr"/>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Golf’s Major Championships</a:t>
            </a:r>
            <a:b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四大满贯赛事</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4" name="Picture 3" descr="British-Open-troph_1765862a.jpg"/>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57378" y="3701193"/>
            <a:ext cx="1489798" cy="1800799"/>
          </a:xfrm>
          <a:prstGeom prst="rect">
            <a:avLst/>
          </a:prstGeom>
        </p:spPr>
      </p:pic>
      <p:pic>
        <p:nvPicPr>
          <p:cNvPr id="5" name="Picture 4" descr="jacke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378" y="1904031"/>
            <a:ext cx="1489798" cy="1489798"/>
          </a:xfrm>
          <a:prstGeom prst="rect">
            <a:avLst/>
          </a:prstGeom>
        </p:spPr>
      </p:pic>
      <p:sp>
        <p:nvSpPr>
          <p:cNvPr id="6" name="TextBox 5"/>
          <p:cNvSpPr txBox="1"/>
          <p:nvPr/>
        </p:nvSpPr>
        <p:spPr>
          <a:xfrm>
            <a:off x="2151844" y="1904031"/>
            <a:ext cx="1999265" cy="584775"/>
          </a:xfrm>
          <a:prstGeom prst="rect">
            <a:avLst/>
          </a:prstGeom>
          <a:noFill/>
        </p:spPr>
        <p:txBody>
          <a:bodyPr wrap="none" rtlCol="0">
            <a:spAutoFit/>
          </a:bodyPr>
          <a:lstStyle/>
          <a:p>
            <a:r>
              <a:rPr 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The Masters – 1934</a:t>
            </a:r>
            <a:endParaRPr 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大师赛 </a:t>
            </a:r>
            <a:r>
              <a:rPr lang="en-US" altLang="zh-CN" sz="1600" dirty="0" smtClean="0">
                <a:latin typeface="Arial Unicode MS" panose="020B0604020202020204" pitchFamily="34" charset="-122"/>
                <a:ea typeface="Arial Unicode MS" panose="020B0604020202020204" pitchFamily="34" charset="-122"/>
                <a:cs typeface="Arial Unicode MS" panose="020B0604020202020204" pitchFamily="34" charset="-122"/>
              </a:rPr>
              <a:t>- 1934</a:t>
            </a:r>
            <a:endParaRPr 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 name="TextBox 6"/>
          <p:cNvSpPr txBox="1"/>
          <p:nvPr/>
        </p:nvSpPr>
        <p:spPr>
          <a:xfrm>
            <a:off x="6435551" y="3721220"/>
            <a:ext cx="2656496" cy="584775"/>
          </a:xfrm>
          <a:prstGeom prst="rect">
            <a:avLst/>
          </a:prstGeom>
          <a:noFill/>
        </p:spPr>
        <p:txBody>
          <a:bodyPr wrap="none" rtlCol="0">
            <a:spAutoFit/>
          </a:bodyPr>
          <a:lstStyle/>
          <a:p>
            <a:r>
              <a:rPr 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PGA Championship – 1916</a:t>
            </a:r>
            <a:endParaRPr 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en-US" altLang="zh-CN" sz="1600" dirty="0" smtClean="0">
                <a:latin typeface="Arial Unicode MS" panose="020B0604020202020204" pitchFamily="34" charset="-122"/>
                <a:ea typeface="Arial Unicode MS" panose="020B0604020202020204" pitchFamily="34" charset="-122"/>
                <a:cs typeface="Arial Unicode MS" panose="020B0604020202020204" pitchFamily="34" charset="-122"/>
              </a:rPr>
              <a:t>PGA </a:t>
            </a:r>
            <a:r>
              <a:rPr lang="zh-CN" alt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锦标赛 </a:t>
            </a:r>
            <a:r>
              <a:rPr lang="en-US" altLang="zh-CN" sz="1600"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 </a:t>
            </a:r>
            <a:r>
              <a:rPr lang="en-US" altLang="zh-CN" sz="1600" dirty="0" smtClean="0">
                <a:latin typeface="Arial Unicode MS" panose="020B0604020202020204" pitchFamily="34" charset="-122"/>
                <a:ea typeface="Arial Unicode MS" panose="020B0604020202020204" pitchFamily="34" charset="-122"/>
                <a:cs typeface="Arial Unicode MS" panose="020B0604020202020204" pitchFamily="34" charset="-122"/>
              </a:rPr>
              <a:t>1916</a:t>
            </a:r>
            <a:endParaRPr lang="en-US" sz="16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 name="TextBox 7"/>
          <p:cNvSpPr txBox="1"/>
          <p:nvPr/>
        </p:nvSpPr>
        <p:spPr>
          <a:xfrm>
            <a:off x="2274709" y="3712396"/>
            <a:ext cx="1986441" cy="584775"/>
          </a:xfrm>
          <a:prstGeom prst="rect">
            <a:avLst/>
          </a:prstGeom>
          <a:noFill/>
        </p:spPr>
        <p:txBody>
          <a:bodyPr wrap="none" rtlCol="0">
            <a:spAutoFit/>
          </a:bodyPr>
          <a:lstStyle/>
          <a:p>
            <a:r>
              <a:rPr 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British Open – 1860</a:t>
            </a:r>
            <a:endParaRPr 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英国公开赛</a:t>
            </a:r>
            <a:r>
              <a:rPr lang="zh-CN" altLang="zh-CN" sz="1600" dirty="0">
                <a:latin typeface="Arial Unicode MS" panose="020B0604020202020204" pitchFamily="34" charset="-122"/>
                <a:ea typeface="Arial Unicode MS" panose="020B0604020202020204" pitchFamily="34" charset="-122"/>
                <a:cs typeface="Arial Unicode MS" panose="020B0604020202020204" pitchFamily="34" charset="-122"/>
              </a:rPr>
              <a:t> </a:t>
            </a:r>
            <a:r>
              <a:rPr lang="en-US" altLang="zh-CN" sz="1600" dirty="0" smtClean="0">
                <a:latin typeface="Arial Unicode MS" panose="020B0604020202020204" pitchFamily="34" charset="-122"/>
                <a:ea typeface="Arial Unicode MS" panose="020B0604020202020204" pitchFamily="34" charset="-122"/>
                <a:cs typeface="Arial Unicode MS" panose="020B0604020202020204" pitchFamily="34" charset="-122"/>
              </a:rPr>
              <a:t>- 1860</a:t>
            </a:r>
            <a:endParaRPr lang="en-US" sz="16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9" name="Picture 8" descr="U.S.-Open-Troph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2013" y="1904031"/>
            <a:ext cx="1900158" cy="1266772"/>
          </a:xfrm>
          <a:prstGeom prst="rect">
            <a:avLst/>
          </a:prstGeom>
        </p:spPr>
      </p:pic>
      <p:sp>
        <p:nvSpPr>
          <p:cNvPr id="10" name="TextBox 9"/>
          <p:cNvSpPr txBox="1"/>
          <p:nvPr/>
        </p:nvSpPr>
        <p:spPr>
          <a:xfrm>
            <a:off x="6708511" y="1952642"/>
            <a:ext cx="1850186" cy="584775"/>
          </a:xfrm>
          <a:prstGeom prst="rect">
            <a:avLst/>
          </a:prstGeom>
          <a:noFill/>
        </p:spPr>
        <p:txBody>
          <a:bodyPr wrap="none" rtlCol="0">
            <a:spAutoFit/>
          </a:bodyPr>
          <a:lstStyle/>
          <a:p>
            <a:r>
              <a:rPr 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US Open - 1895 </a:t>
            </a:r>
            <a:endParaRPr 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美国公开赛 </a:t>
            </a:r>
            <a:r>
              <a:rPr lang="en-US" altLang="zh-CN" sz="1600" dirty="0" smtClean="0">
                <a:latin typeface="Arial Unicode MS" panose="020B0604020202020204" pitchFamily="34" charset="-122"/>
                <a:ea typeface="Arial Unicode MS" panose="020B0604020202020204" pitchFamily="34" charset="-122"/>
                <a:cs typeface="Arial Unicode MS" panose="020B0604020202020204" pitchFamily="34" charset="-122"/>
              </a:rPr>
              <a:t>- 1895</a:t>
            </a:r>
            <a:endParaRPr lang="en-US" sz="16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11" name="Picture 10" descr="1078f.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5661" y="3701193"/>
            <a:ext cx="1642518" cy="2135274"/>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2960" y="679664"/>
            <a:ext cx="7520940" cy="548640"/>
          </a:xfrm>
        </p:spPr>
        <p:txBody>
          <a:bodyPr>
            <a:normAutofit fontScale="90000"/>
          </a:bodyPr>
          <a:lstStyle/>
          <a:p>
            <a:pPr algn="ctr"/>
            <a:r>
              <a:rPr lang="en-US" sz="3100" b="1" dirty="0" smtClean="0">
                <a:latin typeface="Arial Unicode MS" panose="020B0604020202020204" pitchFamily="34" charset="-122"/>
                <a:ea typeface="Arial Unicode MS" panose="020B0604020202020204" pitchFamily="34" charset="-122"/>
                <a:cs typeface="Arial Unicode MS" panose="020B0604020202020204" pitchFamily="34" charset="-122"/>
              </a:rPr>
              <a:t>History’s Most Famous Golfers</a:t>
            </a:r>
            <a:br>
              <a:rPr lang="en-US" sz="3100"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sz="3100" b="1" dirty="0" smtClean="0">
                <a:latin typeface="Arial Unicode MS" panose="020B0604020202020204" pitchFamily="34" charset="-122"/>
                <a:ea typeface="Arial Unicode MS" panose="020B0604020202020204" pitchFamily="34" charset="-122"/>
                <a:cs typeface="Arial Unicode MS" panose="020B0604020202020204" pitchFamily="34" charset="-122"/>
              </a:rPr>
              <a:t>历史上最著名的球员</a:t>
            </a:r>
            <a:r>
              <a:rPr lang="en-US" sz="2700" dirty="0" smtClean="0">
                <a:latin typeface="+mn-lt"/>
                <a:ea typeface="HYZhongSongJ"/>
                <a:cs typeface="CorpoA"/>
              </a:rPr>
              <a:t>	</a:t>
            </a:r>
            <a:endParaRPr lang="en-US" sz="2700" dirty="0">
              <a:latin typeface="+mn-lt"/>
              <a:ea typeface="HYZhongSongJ"/>
              <a:cs typeface="CorpoA"/>
            </a:endParaRPr>
          </a:p>
        </p:txBody>
      </p:sp>
      <p:pic>
        <p:nvPicPr>
          <p:cNvPr id="4" name="Content Placeholder 3" descr="Jones.jpg"/>
          <p:cNvPicPr>
            <a:picLocks noGrp="1" noChangeAspect="1"/>
          </p:cNvPicPr>
          <p:nvPr>
            <p:ph idx="1"/>
          </p:nvPr>
        </p:nvPicPr>
        <p:blipFill>
          <a:blip r:embed="rId1">
            <a:extLst>
              <a:ext uri="{28A0092B-C50C-407E-A947-70E740481C1C}">
                <a14:useLocalDpi xmlns:a14="http://schemas.microsoft.com/office/drawing/2010/main" val="0"/>
              </a:ext>
            </a:extLst>
          </a:blip>
          <a:srcRect l="12489" r="12489"/>
          <a:stretch>
            <a:fillRect/>
          </a:stretch>
        </p:blipFill>
        <p:spPr>
          <a:xfrm>
            <a:off x="203200" y="1417638"/>
            <a:ext cx="2743200" cy="4119562"/>
          </a:xfrm>
        </p:spPr>
      </p:pic>
      <p:pic>
        <p:nvPicPr>
          <p:cNvPr id="3" name="Picture 2" descr="Ben-Hoga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0053" y="1417638"/>
            <a:ext cx="2708297" cy="4119561"/>
          </a:xfrm>
          <a:prstGeom prst="rect">
            <a:avLst/>
          </a:prstGeom>
        </p:spPr>
      </p:pic>
      <p:pic>
        <p:nvPicPr>
          <p:cNvPr id="5" name="Picture 4" descr="sam-snead-photo-1.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7100" y="1417637"/>
            <a:ext cx="2946400" cy="4119561"/>
          </a:xfrm>
          <a:prstGeom prst="rect">
            <a:avLst/>
          </a:prstGeom>
        </p:spPr>
      </p:pic>
      <p:sp>
        <p:nvSpPr>
          <p:cNvPr id="6" name="TextBox 5"/>
          <p:cNvSpPr txBox="1"/>
          <p:nvPr/>
        </p:nvSpPr>
        <p:spPr>
          <a:xfrm>
            <a:off x="898856" y="5635956"/>
            <a:ext cx="1518364" cy="646331"/>
          </a:xfrm>
          <a:prstGeom prst="rect">
            <a:avLst/>
          </a:prstGeom>
          <a:noFill/>
        </p:spPr>
        <p:txBody>
          <a:bodyPr wrap="none" rtlCol="0">
            <a:spAutoFit/>
          </a:bodyPr>
          <a:lstStyle/>
          <a:p>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Bobby Jones</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鲍勃</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琼斯</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 name="TextBox 6"/>
          <p:cNvSpPr txBox="1"/>
          <p:nvPr/>
        </p:nvSpPr>
        <p:spPr>
          <a:xfrm>
            <a:off x="3756356" y="5635955"/>
            <a:ext cx="1338828" cy="646331"/>
          </a:xfrm>
          <a:prstGeom prst="rect">
            <a:avLst/>
          </a:prstGeom>
          <a:noFill/>
        </p:spPr>
        <p:txBody>
          <a:bodyPr wrap="none" rtlCol="0">
            <a:spAutoFit/>
          </a:bodyPr>
          <a:lstStyle/>
          <a:p>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Ben Hogan</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本</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侯根</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 name="TextBox 7"/>
          <p:cNvSpPr txBox="1"/>
          <p:nvPr/>
        </p:nvSpPr>
        <p:spPr>
          <a:xfrm>
            <a:off x="6731798" y="5635956"/>
            <a:ext cx="1402948" cy="646331"/>
          </a:xfrm>
          <a:prstGeom prst="rect">
            <a:avLst/>
          </a:prstGeom>
          <a:noFill/>
        </p:spPr>
        <p:txBody>
          <a:bodyPr wrap="none" rtlCol="0">
            <a:spAutoFit/>
          </a:bodyPr>
          <a:lstStyle/>
          <a:p>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Sam Snead</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山姆</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司妮德</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2960" y="706960"/>
            <a:ext cx="7520940" cy="548640"/>
          </a:xfrm>
        </p:spPr>
        <p:txBody>
          <a:bodyPr>
            <a:noAutofit/>
          </a:bodyPr>
          <a:lstStyle/>
          <a:p>
            <a:pPr algn="ctr"/>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Golf’s Big Three</a:t>
            </a:r>
            <a:b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高尔夫三巨头</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4" name="Content Placeholder 3" descr="All_Black.jpg"/>
          <p:cNvPicPr>
            <a:picLocks noGrp="1" noChangeAspect="1"/>
          </p:cNvPicPr>
          <p:nvPr>
            <p:ph idx="1"/>
          </p:nvPr>
        </p:nvPicPr>
        <p:blipFill>
          <a:blip r:embed="rId1">
            <a:extLst>
              <a:ext uri="{28A0092B-C50C-407E-A947-70E740481C1C}">
                <a14:useLocalDpi xmlns:a14="http://schemas.microsoft.com/office/drawing/2010/main" val="0"/>
              </a:ext>
            </a:extLst>
          </a:blip>
          <a:srcRect t="-9432" b="-9432"/>
          <a:stretch>
            <a:fillRect/>
          </a:stretch>
        </p:blipFill>
        <p:spPr>
          <a:xfrm>
            <a:off x="292100" y="1175266"/>
            <a:ext cx="2933700" cy="3429000"/>
          </a:xfrm>
        </p:spPr>
      </p:pic>
      <p:pic>
        <p:nvPicPr>
          <p:cNvPr id="5" name="Picture 4" descr="ja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5299" y="1534596"/>
            <a:ext cx="3540749" cy="2700338"/>
          </a:xfrm>
          <a:prstGeom prst="rect">
            <a:avLst/>
          </a:prstGeom>
        </p:spPr>
      </p:pic>
      <p:sp>
        <p:nvSpPr>
          <p:cNvPr id="7" name="TextBox 6"/>
          <p:cNvSpPr txBox="1"/>
          <p:nvPr/>
        </p:nvSpPr>
        <p:spPr>
          <a:xfrm>
            <a:off x="889000" y="4427756"/>
            <a:ext cx="1402948" cy="646331"/>
          </a:xfrm>
          <a:prstGeom prst="rect">
            <a:avLst/>
          </a:prstGeom>
          <a:noFill/>
        </p:spPr>
        <p:txBody>
          <a:bodyPr wrap="none" rtlCol="0">
            <a:spAutoFit/>
          </a:bodyPr>
          <a:lstStyle/>
          <a:p>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Gary Player</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盖瑞</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普莱尔</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 name="TextBox 7"/>
          <p:cNvSpPr txBox="1"/>
          <p:nvPr/>
        </p:nvSpPr>
        <p:spPr>
          <a:xfrm>
            <a:off x="6823075" y="4427756"/>
            <a:ext cx="1633781" cy="646331"/>
          </a:xfrm>
          <a:prstGeom prst="rect">
            <a:avLst/>
          </a:prstGeom>
          <a:noFill/>
        </p:spPr>
        <p:txBody>
          <a:bodyPr wrap="none" rtlCol="0">
            <a:spAutoFit/>
          </a:bodyPr>
          <a:lstStyle/>
          <a:p>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Jack Nicklaus</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杰克</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尼克劳斯</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9" name="TextBox 8"/>
          <p:cNvSpPr txBox="1"/>
          <p:nvPr/>
        </p:nvSpPr>
        <p:spPr>
          <a:xfrm>
            <a:off x="3463925" y="6028809"/>
            <a:ext cx="1646605" cy="646331"/>
          </a:xfrm>
          <a:prstGeom prst="rect">
            <a:avLst/>
          </a:prstGeom>
          <a:noFill/>
        </p:spPr>
        <p:txBody>
          <a:bodyPr wrap="none" rtlCol="0">
            <a:spAutoFit/>
          </a:bodyPr>
          <a:lstStyle/>
          <a:p>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Arnold Palmer</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阿诺</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帕马尔</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3" name="Picture 2" descr="palmer_3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2300" y="2828725"/>
            <a:ext cx="2565401" cy="3200084"/>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1325" y="220332"/>
            <a:ext cx="8229600" cy="1143000"/>
          </a:xfrm>
        </p:spPr>
        <p:txBody>
          <a:bodyPr>
            <a:normAutofit/>
          </a:bodyPr>
          <a:lstStyle/>
          <a:p>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Golf’s Modern Superstars</a:t>
            </a:r>
            <a:b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高尔夫巨星</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5" name="Picture 4" descr="rory.jpg"/>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66700" y="1417638"/>
            <a:ext cx="2743200" cy="3657600"/>
          </a:xfrm>
          <a:prstGeom prst="rect">
            <a:avLst/>
          </a:prstGeom>
        </p:spPr>
      </p:pic>
      <p:pic>
        <p:nvPicPr>
          <p:cNvPr id="6" name="Picture 5" descr="jordan-spieth-green-jacke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2473" y="4192667"/>
            <a:ext cx="2349500" cy="2498151"/>
          </a:xfrm>
          <a:prstGeom prst="rect">
            <a:avLst/>
          </a:prstGeom>
        </p:spPr>
      </p:pic>
      <p:sp>
        <p:nvSpPr>
          <p:cNvPr id="7" name="TextBox 6"/>
          <p:cNvSpPr txBox="1"/>
          <p:nvPr/>
        </p:nvSpPr>
        <p:spPr>
          <a:xfrm>
            <a:off x="305376" y="5087564"/>
            <a:ext cx="1556836" cy="646331"/>
          </a:xfrm>
          <a:prstGeom prst="rect">
            <a:avLst/>
          </a:prstGeom>
          <a:noFill/>
        </p:spPr>
        <p:txBody>
          <a:bodyPr wrap="none" rtlCol="0">
            <a:spAutoFit/>
          </a:bodyPr>
          <a:lstStyle/>
          <a:p>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Rory </a:t>
            </a:r>
            <a:r>
              <a:rPr lang="en-US" dirty="0" err="1" smtClean="0">
                <a:latin typeface="Arial Unicode MS" panose="020B0604020202020204" pitchFamily="34" charset="-122"/>
                <a:ea typeface="Arial Unicode MS" panose="020B0604020202020204" pitchFamily="34" charset="-122"/>
                <a:cs typeface="Arial Unicode MS" panose="020B0604020202020204" pitchFamily="34" charset="-122"/>
              </a:rPr>
              <a:t>McIlrory</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麦克罗伊</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 name="TextBox 7"/>
          <p:cNvSpPr txBox="1"/>
          <p:nvPr/>
        </p:nvSpPr>
        <p:spPr>
          <a:xfrm>
            <a:off x="6184634" y="3940792"/>
            <a:ext cx="1492716" cy="646331"/>
          </a:xfrm>
          <a:prstGeom prst="rect">
            <a:avLst/>
          </a:prstGeom>
          <a:noFill/>
        </p:spPr>
        <p:txBody>
          <a:bodyPr wrap="none" rtlCol="0">
            <a:spAutoFit/>
          </a:bodyPr>
          <a:lstStyle/>
          <a:p>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Tiger Woods</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老虎</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伍兹</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9" name="TextBox 8"/>
          <p:cNvSpPr txBox="1"/>
          <p:nvPr/>
        </p:nvSpPr>
        <p:spPr>
          <a:xfrm>
            <a:off x="5546298" y="5985193"/>
            <a:ext cx="1633781" cy="923330"/>
          </a:xfrm>
          <a:prstGeom prst="rect">
            <a:avLst/>
          </a:prstGeom>
          <a:noFill/>
        </p:spPr>
        <p:txBody>
          <a:bodyPr wrap="none" rtlCol="0">
            <a:spAutoFit/>
          </a:bodyPr>
          <a:lstStyle/>
          <a:p>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Jordan </a:t>
            </a:r>
            <a:r>
              <a:rPr lang="en-US" dirty="0" err="1" smtClean="0">
                <a:latin typeface="Arial Unicode MS" panose="020B0604020202020204" pitchFamily="34" charset="-122"/>
                <a:ea typeface="Arial Unicode MS" panose="020B0604020202020204" pitchFamily="34" charset="-122"/>
                <a:cs typeface="Arial Unicode MS" panose="020B0604020202020204" pitchFamily="34" charset="-122"/>
              </a:rPr>
              <a:t>Spieth</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乔丹</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斯皮尔斯</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endParaRPr lang="en-US" sz="1600" dirty="0">
              <a:ea typeface="HYZhongSongJ"/>
              <a:cs typeface="CorpoA"/>
            </a:endParaRPr>
          </a:p>
        </p:txBody>
      </p:sp>
      <p:pic>
        <p:nvPicPr>
          <p:cNvPr id="10" name="Picture 9" descr="tiger-woods-win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2473" y="1429842"/>
            <a:ext cx="4491501" cy="2527300"/>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3700" y="2857500"/>
            <a:ext cx="8229600" cy="1143000"/>
          </a:xfrm>
        </p:spPr>
        <p:txBody>
          <a:bodyPr>
            <a:normAutofit/>
          </a:bodyPr>
          <a:lstStyle/>
          <a:p>
            <a:pPr algn="ctr"/>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Fundamentals of Golf</a:t>
            </a:r>
            <a:b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高尔夫基本技巧</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6352" y="611424"/>
            <a:ext cx="7520940" cy="548640"/>
          </a:xfrm>
        </p:spPr>
        <p:txBody>
          <a:bodyPr>
            <a:noAutofit/>
          </a:bodyPr>
          <a:lstStyle/>
          <a:p>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The Full Swing</a:t>
            </a:r>
            <a:b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全挥杆</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6" name="Picture 5" descr="tiger-sequence-1992.jpg"/>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50928" y="2279472"/>
            <a:ext cx="8135872" cy="4507354"/>
          </a:xfrm>
          <a:prstGeom prst="rect">
            <a:avLst/>
          </a:prstGeom>
          <a:ln>
            <a:noFill/>
          </a:ln>
          <a:effectLst>
            <a:outerShdw blurRad="190500" algn="tl" rotWithShape="0">
              <a:srgbClr val="000000">
                <a:alpha val="70000"/>
              </a:srgbClr>
            </a:outerShdw>
          </a:effectLst>
        </p:spPr>
      </p:pic>
      <p:sp>
        <p:nvSpPr>
          <p:cNvPr id="3" name="TextBox 2"/>
          <p:cNvSpPr txBox="1"/>
          <p:nvPr/>
        </p:nvSpPr>
        <p:spPr>
          <a:xfrm>
            <a:off x="554390" y="1340136"/>
            <a:ext cx="8343947" cy="923330"/>
          </a:xfrm>
          <a:prstGeom prst="rect">
            <a:avLst/>
          </a:prstGeom>
          <a:noFill/>
        </p:spPr>
        <p:txBody>
          <a:bodyPr wrap="square" rtlCol="0">
            <a:spAutoFit/>
          </a:bodyPr>
          <a:lstStyle/>
          <a:p>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A shot with either an iron or wood that makes the ball travel the maximum distance  </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不管用铁杆还是木杆，目标是让球打得最远的挥杆</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rmeau_golf_club_fairway.jpg"/>
          <p:cNvPicPr>
            <a:picLocks noChangeAspect="1"/>
          </p:cNvPicPr>
          <p:nvPr/>
        </p:nvPicPr>
        <p:blipFill rotWithShape="1">
          <a:blip r:embed="rId1">
            <a:extLst>
              <a:ext uri="{28A0092B-C50C-407E-A947-70E740481C1C}">
                <a14:useLocalDpi xmlns:a14="http://schemas.microsoft.com/office/drawing/2010/main" val="0"/>
              </a:ext>
            </a:extLst>
          </a:blip>
          <a:srcRect l="15539" r="20278"/>
          <a:stretch>
            <a:fillRect/>
          </a:stretch>
        </p:blipFill>
        <p:spPr>
          <a:xfrm>
            <a:off x="0" y="6065"/>
            <a:ext cx="9144000" cy="6851935"/>
          </a:xfrm>
          <a:prstGeom prst="rect">
            <a:avLst/>
          </a:prstGeom>
        </p:spPr>
      </p:pic>
      <p:sp>
        <p:nvSpPr>
          <p:cNvPr id="2" name="Title 1"/>
          <p:cNvSpPr>
            <a:spLocks noGrp="1"/>
          </p:cNvSpPr>
          <p:nvPr>
            <p:ph type="ctrTitle"/>
          </p:nvPr>
        </p:nvSpPr>
        <p:spPr>
          <a:xfrm>
            <a:off x="304800" y="2693988"/>
            <a:ext cx="8839200" cy="1470025"/>
          </a:xfrm>
        </p:spPr>
        <p:txBody>
          <a:bodyPr>
            <a:noAutofit/>
          </a:bodyPr>
          <a:lstStyle/>
          <a:p>
            <a:pPr algn="ctr">
              <a:lnSpc>
                <a:spcPct val="150000"/>
              </a:lnSpc>
            </a:pPr>
            <a:r>
              <a:rPr lang="en-US" sz="2800" b="1"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Everything You Need to Know About Golf</a:t>
            </a:r>
            <a:br>
              <a:rPr lang="en-US" sz="2800" b="1"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sz="4400" b="1"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关于高尔夫你需要知道的知识</a:t>
            </a:r>
            <a:endParaRPr lang="en-US" sz="44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1664" y="340034"/>
            <a:ext cx="8229600" cy="1143000"/>
          </a:xfrm>
        </p:spPr>
        <p:txBody>
          <a:bodyPr>
            <a:normAutofit/>
          </a:bodyPr>
          <a:lstStyle/>
          <a:p>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The “Pitch”</a:t>
            </a:r>
            <a:b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抛高球</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4" name="Content Placeholder 3" descr="inar04-todd-anderson-chip-pitch-lob.jpg"/>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1807214" y="2164489"/>
            <a:ext cx="5524500" cy="2876550"/>
          </a:xfrm>
        </p:spPr>
      </p:pic>
      <p:sp>
        <p:nvSpPr>
          <p:cNvPr id="5" name="TextBox 4"/>
          <p:cNvSpPr txBox="1"/>
          <p:nvPr/>
        </p:nvSpPr>
        <p:spPr>
          <a:xfrm>
            <a:off x="337829" y="1474103"/>
            <a:ext cx="8985250" cy="646331"/>
          </a:xfrm>
          <a:prstGeom prst="rect">
            <a:avLst/>
          </a:prstGeom>
          <a:noFill/>
        </p:spPr>
        <p:txBody>
          <a:bodyPr wrap="square" rtlCol="0">
            <a:spAutoFit/>
          </a:bodyPr>
          <a:lstStyle/>
          <a:p>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A smaller swing intended to hit the ball higher in the air with a short distance.</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小幅度的挥杆，目标是将球打得高而近</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57456" y="499973"/>
            <a:ext cx="8229600" cy="1143000"/>
          </a:xfrm>
        </p:spPr>
        <p:txBody>
          <a:bodyPr>
            <a:normAutofit/>
          </a:bodyPr>
          <a:lstStyle/>
          <a:p>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The “Chip”</a:t>
            </a:r>
            <a:b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切球</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4" name="Content Placeholder 3" descr="inar02-todd-anderson-chip-pitch-lob.jpg"/>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1820862" y="2598908"/>
            <a:ext cx="5524500" cy="2438400"/>
          </a:xfrm>
        </p:spPr>
      </p:pic>
      <p:sp>
        <p:nvSpPr>
          <p:cNvPr id="5" name="TextBox 4"/>
          <p:cNvSpPr txBox="1"/>
          <p:nvPr/>
        </p:nvSpPr>
        <p:spPr>
          <a:xfrm>
            <a:off x="711200" y="1667688"/>
            <a:ext cx="8064500" cy="923330"/>
          </a:xfrm>
          <a:prstGeom prst="rect">
            <a:avLst/>
          </a:prstGeom>
          <a:noFill/>
        </p:spPr>
        <p:txBody>
          <a:bodyPr wrap="square" rtlCol="0">
            <a:spAutoFit/>
          </a:bodyPr>
          <a:lstStyle/>
          <a:p>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A low shot that rolls more than it travels in the air. The chip is primarily used around the greens.</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让小球在地上滚动比在空中飞的距离多。通常用在果岭边。</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6224" y="1252880"/>
            <a:ext cx="7520940" cy="548640"/>
          </a:xfrm>
        </p:spPr>
        <p:txBody>
          <a:bodyPr>
            <a:noAutofit/>
          </a:bodyPr>
          <a:lstStyle/>
          <a:p>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The “Bunker” Shot</a:t>
            </a:r>
            <a:b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沙坑球</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4" name="Content Placeholder 3" descr="bunker.jpg"/>
          <p:cNvPicPr>
            <a:picLocks noGrp="1" noChangeAspect="1"/>
          </p:cNvPicPr>
          <p:nvPr>
            <p:ph idx="1"/>
          </p:nvPr>
        </p:nvPicPr>
        <p:blipFill rotWithShape="1">
          <a:blip r:embed="rId1">
            <a:extLst>
              <a:ext uri="{28A0092B-C50C-407E-A947-70E740481C1C}">
                <a14:useLocalDpi xmlns:a14="http://schemas.microsoft.com/office/drawing/2010/main" val="0"/>
              </a:ext>
            </a:extLst>
          </a:blip>
          <a:srcRect b="7077"/>
          <a:stretch>
            <a:fillRect/>
          </a:stretch>
        </p:blipFill>
        <p:spPr>
          <a:xfrm>
            <a:off x="449069" y="2028193"/>
            <a:ext cx="4805319" cy="2844063"/>
          </a:xfrm>
        </p:spPr>
      </p:pic>
      <p:sp>
        <p:nvSpPr>
          <p:cNvPr id="5" name="TextBox 4"/>
          <p:cNvSpPr txBox="1"/>
          <p:nvPr/>
        </p:nvSpPr>
        <p:spPr>
          <a:xfrm>
            <a:off x="5408608" y="3007214"/>
            <a:ext cx="3598914" cy="923330"/>
          </a:xfrm>
          <a:prstGeom prst="rect">
            <a:avLst/>
          </a:prstGeom>
          <a:noFill/>
        </p:spPr>
        <p:txBody>
          <a:bodyPr wrap="square" rtlCol="0">
            <a:spAutoFit/>
          </a:bodyPr>
          <a:lstStyle/>
          <a:p>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A “pitch” shot that is executed from a sand bunker.</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从沙坑里打出来抛高球</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5751" y="1646055"/>
            <a:ext cx="4172121" cy="548640"/>
          </a:xfrm>
        </p:spPr>
        <p:txBody>
          <a:bodyPr>
            <a:noAutofit/>
          </a:bodyPr>
          <a:lstStyle/>
          <a:p>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The “Putt”</a:t>
            </a:r>
            <a:b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推杆</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4" name="Content Placeholder 3" descr="inar01_leadbetter_620.jpg"/>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3708685" y="1414039"/>
            <a:ext cx="5078909" cy="3579812"/>
          </a:xfrm>
        </p:spPr>
      </p:pic>
      <p:sp>
        <p:nvSpPr>
          <p:cNvPr id="5" name="TextBox 4"/>
          <p:cNvSpPr txBox="1"/>
          <p:nvPr/>
        </p:nvSpPr>
        <p:spPr>
          <a:xfrm>
            <a:off x="279399" y="2337325"/>
            <a:ext cx="3228075" cy="2031325"/>
          </a:xfrm>
          <a:prstGeom prst="rect">
            <a:avLst/>
          </a:prstGeom>
          <a:noFill/>
        </p:spPr>
        <p:txBody>
          <a:bodyPr wrap="square" rtlCol="0">
            <a:spAutoFit/>
          </a:bodyPr>
          <a:lstStyle/>
          <a:p>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The shortest and easiest shot to learn in golf! The putt is a small swing that “rolls” the ball on the green.</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在高尔夫中最短的击球，而且最好学。推杆就是让球在果岭上滚动</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32288" y="1007628"/>
            <a:ext cx="5441362" cy="548640"/>
          </a:xfrm>
        </p:spPr>
        <p:txBody>
          <a:bodyPr>
            <a:noAutofit/>
          </a:bodyPr>
          <a:lstStyle/>
          <a:p>
            <a:pPr algn="ctr"/>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The Rules of Golf</a:t>
            </a:r>
            <a:b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高尔夫规则</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5" name="Picture 4" descr="screen568x568.jpeg"/>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1032" y="1007585"/>
            <a:ext cx="1891249" cy="3356966"/>
          </a:xfrm>
          <a:prstGeom prst="rect">
            <a:avLst/>
          </a:prstGeom>
        </p:spPr>
      </p:pic>
      <p:sp>
        <p:nvSpPr>
          <p:cNvPr id="6" name="TextBox 5"/>
          <p:cNvSpPr txBox="1"/>
          <p:nvPr/>
        </p:nvSpPr>
        <p:spPr>
          <a:xfrm>
            <a:off x="2298777" y="2080822"/>
            <a:ext cx="6708744" cy="2308324"/>
          </a:xfrm>
          <a:prstGeom prst="rect">
            <a:avLst/>
          </a:prstGeom>
          <a:noFill/>
        </p:spPr>
        <p:txBody>
          <a:bodyPr wrap="square" rtlCol="0">
            <a:spAutoFit/>
          </a:bodyPr>
          <a:lstStyle/>
          <a:p>
            <a:pPr algn="just"/>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While there are officially 34 Rules to play golf. Players can follow one simple rule when playing golf for the first time:</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a:p>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Play </a:t>
            </a:r>
            <a:r>
              <a:rPr lang="en-US" dirty="0">
                <a:latin typeface="Arial Unicode MS" panose="020B0604020202020204" pitchFamily="34" charset="-122"/>
                <a:ea typeface="Arial Unicode MS" panose="020B0604020202020204" pitchFamily="34" charset="-122"/>
                <a:cs typeface="Arial Unicode MS" panose="020B0604020202020204" pitchFamily="34" charset="-122"/>
              </a:rPr>
              <a:t>the ball as it lies, play the course as you find it, and if you cannot do either, do what is fair</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endPar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规则书里有</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34</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条规则供球员参考。但是对于球员来说一个最简单的原则就是球在哪里就在哪里打，并保证公平性</a:t>
            </a:r>
            <a:endParaRPr lang="en-US" sz="2000" dirty="0">
              <a:cs typeface="CorpoA"/>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2960" y="788848"/>
            <a:ext cx="7520940" cy="548640"/>
          </a:xfrm>
        </p:spPr>
        <p:txBody>
          <a:bodyPr>
            <a:noAutofit/>
          </a:bodyPr>
          <a:lstStyle/>
          <a:p>
            <a:pPr algn="ctr"/>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Unofficial Rules of Golf</a:t>
            </a:r>
            <a:b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高尔夫不成文的规定</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 name="Content Placeholder 2"/>
          <p:cNvSpPr>
            <a:spLocks noGrp="1"/>
          </p:cNvSpPr>
          <p:nvPr>
            <p:ph idx="1"/>
          </p:nvPr>
        </p:nvSpPr>
        <p:spPr>
          <a:xfrm>
            <a:off x="307072" y="4331272"/>
            <a:ext cx="3759200" cy="2303463"/>
          </a:xfrm>
        </p:spPr>
        <p:txBody>
          <a:bodyPr>
            <a:noAutofit/>
          </a:bodyPr>
          <a:lstStyle/>
          <a:p>
            <a:pPr marL="0" indent="0">
              <a:buNone/>
            </a:pPr>
            <a:r>
              <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rPr>
              <a:t>3</a:t>
            </a:r>
            <a:r>
              <a:rPr lang="en-US" sz="1800" b="0" dirty="0">
                <a:latin typeface="Arial Unicode MS" panose="020B0604020202020204" pitchFamily="34" charset="-122"/>
                <a:ea typeface="Arial Unicode MS" panose="020B0604020202020204" pitchFamily="34" charset="-122"/>
                <a:cs typeface="Arial Unicode MS" panose="020B0604020202020204" pitchFamily="34" charset="-122"/>
              </a:rPr>
              <a:t>. </a:t>
            </a:r>
            <a:r>
              <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rPr>
              <a:t>Never wear </a:t>
            </a:r>
            <a:r>
              <a:rPr lang="en-US" sz="1800" b="0" dirty="0">
                <a:latin typeface="Arial Unicode MS" panose="020B0604020202020204" pitchFamily="34" charset="-122"/>
                <a:ea typeface="Arial Unicode MS" panose="020B0604020202020204" pitchFamily="34" charset="-122"/>
                <a:cs typeface="Arial Unicode MS" panose="020B0604020202020204" pitchFamily="34" charset="-122"/>
              </a:rPr>
              <a:t>blue </a:t>
            </a:r>
            <a:r>
              <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rPr>
              <a:t>jeans</a:t>
            </a:r>
            <a:endPar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buNone/>
            </a:pPr>
            <a:r>
              <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rPr>
              <a:t>不要穿牛仔裤</a:t>
            </a:r>
            <a:endPar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buNone/>
            </a:pPr>
            <a:r>
              <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rPr>
              <a:t>4</a:t>
            </a:r>
            <a:r>
              <a:rPr lang="en-US" sz="1800" b="0" dirty="0">
                <a:latin typeface="Arial Unicode MS" panose="020B0604020202020204" pitchFamily="34" charset="-122"/>
                <a:ea typeface="Arial Unicode MS" panose="020B0604020202020204" pitchFamily="34" charset="-122"/>
                <a:cs typeface="Arial Unicode MS" panose="020B0604020202020204" pitchFamily="34" charset="-122"/>
              </a:rPr>
              <a:t>. Take off your hat </a:t>
            </a:r>
            <a:r>
              <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rPr>
              <a:t>indoors</a:t>
            </a:r>
            <a:endPar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buNone/>
            </a:pPr>
            <a:r>
              <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rPr>
              <a:t>进到室内时脱掉帽子</a:t>
            </a:r>
            <a:endPar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buNone/>
            </a:pPr>
            <a:r>
              <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rPr>
              <a:t>5</a:t>
            </a:r>
            <a:r>
              <a:rPr lang="en-US" sz="1800" b="0" dirty="0">
                <a:latin typeface="Arial Unicode MS" panose="020B0604020202020204" pitchFamily="34" charset="-122"/>
                <a:ea typeface="Arial Unicode MS" panose="020B0604020202020204" pitchFamily="34" charset="-122"/>
                <a:cs typeface="Arial Unicode MS" panose="020B0604020202020204" pitchFamily="34" charset="-122"/>
              </a:rPr>
              <a:t>. No cell phones on the </a:t>
            </a:r>
            <a:r>
              <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rPr>
              <a:t>course</a:t>
            </a:r>
            <a:endPar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buNone/>
            </a:pPr>
            <a:r>
              <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rPr>
              <a:t>球场上不打电话</a:t>
            </a:r>
            <a:endParaRPr lang="en-US" sz="1800" b="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5" name="Picture 4" descr="golfer-on-phone.jpg"/>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470400" y="3585808"/>
            <a:ext cx="4445000" cy="2967038"/>
          </a:xfrm>
          <a:prstGeom prst="rect">
            <a:avLst/>
          </a:prstGeom>
        </p:spPr>
      </p:pic>
      <p:pic>
        <p:nvPicPr>
          <p:cNvPr id="6" name="Picture 5" descr="Golf_tantrum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1679440"/>
            <a:ext cx="3911600" cy="2464308"/>
          </a:xfrm>
          <a:prstGeom prst="rect">
            <a:avLst/>
          </a:prstGeom>
        </p:spPr>
      </p:pic>
      <p:sp>
        <p:nvSpPr>
          <p:cNvPr id="7" name="TextBox 6"/>
          <p:cNvSpPr txBox="1"/>
          <p:nvPr/>
        </p:nvSpPr>
        <p:spPr>
          <a:xfrm>
            <a:off x="4470400" y="2380408"/>
            <a:ext cx="4318000" cy="1200329"/>
          </a:xfrm>
          <a:prstGeom prst="rect">
            <a:avLst/>
          </a:prstGeom>
          <a:noFill/>
        </p:spPr>
        <p:txBody>
          <a:bodyPr wrap="square" rtlCol="0">
            <a:spAutoFit/>
          </a:bodyPr>
          <a:lstStyle/>
          <a:p>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1. Never </a:t>
            </a:r>
            <a:r>
              <a:rPr lang="en-US" dirty="0">
                <a:latin typeface="Arial Unicode MS" panose="020B0604020202020204" pitchFamily="34" charset="-122"/>
                <a:ea typeface="Arial Unicode MS" panose="020B0604020202020204" pitchFamily="34" charset="-122"/>
                <a:cs typeface="Arial Unicode MS" panose="020B0604020202020204" pitchFamily="34" charset="-122"/>
              </a:rPr>
              <a:t>throw a club in </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anger</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457200" indent="-457200"/>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从来不摔球杆</a:t>
            </a:r>
            <a:endPar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457200" indent="-457200"/>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2</a:t>
            </a:r>
            <a:r>
              <a:rPr lang="en-US" dirty="0">
                <a:latin typeface="Arial Unicode MS" panose="020B0604020202020204" pitchFamily="34" charset="-122"/>
                <a:ea typeface="Arial Unicode MS" panose="020B0604020202020204" pitchFamily="34" charset="-122"/>
                <a:cs typeface="Arial Unicode MS" panose="020B0604020202020204" pitchFamily="34" charset="-122"/>
              </a:rPr>
              <a:t>. Do not use bad </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language</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457200" indent="-457200"/>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不要骂脏话</a:t>
            </a:r>
            <a:endParaRPr lang="en-US" dirty="0">
              <a:cs typeface="CorpoA"/>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2960" y="911680"/>
            <a:ext cx="7520940" cy="548640"/>
          </a:xfrm>
        </p:spPr>
        <p:txBody>
          <a:bodyPr>
            <a:noAutofit/>
          </a:bodyPr>
          <a:lstStyle/>
          <a:p>
            <a:pPr algn="ctr"/>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Proper Golf Etiquette</a:t>
            </a:r>
            <a:b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高尔夫礼仪</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 name="Content Placeholder 2"/>
          <p:cNvSpPr>
            <a:spLocks noGrp="1"/>
          </p:cNvSpPr>
          <p:nvPr>
            <p:ph idx="1"/>
          </p:nvPr>
        </p:nvSpPr>
        <p:spPr>
          <a:xfrm>
            <a:off x="457200" y="1612524"/>
            <a:ext cx="8229600" cy="1358900"/>
          </a:xfrm>
        </p:spPr>
        <p:txBody>
          <a:bodyPr>
            <a:normAutofit/>
          </a:bodyPr>
          <a:lstStyle/>
          <a:p>
            <a:pPr marL="0" indent="0">
              <a:buNone/>
            </a:pPr>
            <a:r>
              <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rPr>
              <a:t>#1 Most Important Rule…It doesn’t matter if you play good or bad. Always remember </a:t>
            </a:r>
            <a:r>
              <a:rPr lang="en-US" sz="1800" b="0" u="sng" dirty="0" smtClean="0">
                <a:latin typeface="Arial Unicode MS" panose="020B0604020202020204" pitchFamily="34" charset="-122"/>
                <a:ea typeface="Arial Unicode MS" panose="020B0604020202020204" pitchFamily="34" charset="-122"/>
                <a:cs typeface="Arial Unicode MS" panose="020B0604020202020204" pitchFamily="34" charset="-122"/>
              </a:rPr>
              <a:t>don’t play slow</a:t>
            </a:r>
            <a:r>
              <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rPr>
              <a:t>!</a:t>
            </a:r>
            <a:endPar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buNone/>
            </a:pPr>
            <a:r>
              <a:rPr lang="zh-CN" alt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rPr>
              <a:t>第一条重要的高尔夫礼仪，不管你打好打坏，记住千万不要慢慢打。</a:t>
            </a:r>
            <a:endParaRPr lang="en-US" sz="1800" b="0" dirty="0" smtClean="0">
              <a:cs typeface="CorpoA"/>
            </a:endParaRPr>
          </a:p>
          <a:p>
            <a:pPr marL="0" indent="0">
              <a:buNone/>
            </a:pPr>
            <a:endParaRPr lang="en-US" sz="1800" b="0" dirty="0">
              <a:cs typeface="CorpoA"/>
            </a:endParaRPr>
          </a:p>
        </p:txBody>
      </p:sp>
      <p:pic>
        <p:nvPicPr>
          <p:cNvPr id="4" name="Picture 3" descr="turtle.jpg"/>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946400" y="2698464"/>
            <a:ext cx="3492500" cy="2324100"/>
          </a:xfrm>
          <a:prstGeom prst="rect">
            <a:avLst/>
          </a:prstGeom>
        </p:spPr>
      </p:pic>
      <p:sp>
        <p:nvSpPr>
          <p:cNvPr id="5" name="TextBox 4"/>
          <p:cNvSpPr txBox="1"/>
          <p:nvPr/>
        </p:nvSpPr>
        <p:spPr>
          <a:xfrm>
            <a:off x="457200" y="5118100"/>
            <a:ext cx="8521700" cy="923330"/>
          </a:xfrm>
          <a:prstGeom prst="rect">
            <a:avLst/>
          </a:prstGeom>
          <a:noFill/>
        </p:spPr>
        <p:txBody>
          <a:bodyPr wrap="square" rtlCol="0">
            <a:spAutoFit/>
          </a:bodyPr>
          <a:lstStyle/>
          <a:p>
            <a:r>
              <a:rPr lang="en-US" b="1" dirty="0">
                <a:latin typeface="Arial Unicode MS" panose="020B0604020202020204" pitchFamily="34" charset="-122"/>
                <a:ea typeface="Arial Unicode MS" panose="020B0604020202020204" pitchFamily="34" charset="-122"/>
                <a:cs typeface="Arial Unicode MS" panose="020B0604020202020204" pitchFamily="34" charset="-122"/>
              </a:rPr>
              <a:t>Slow Play is the #1 problem in golf today</a:t>
            </a:r>
            <a:r>
              <a:rPr lang="en-US" dirty="0">
                <a:latin typeface="Arial Unicode MS" panose="020B0604020202020204" pitchFamily="34" charset="-122"/>
                <a:ea typeface="Arial Unicode MS" panose="020B0604020202020204" pitchFamily="34" charset="-122"/>
                <a:cs typeface="Arial Unicode MS" panose="020B0604020202020204" pitchFamily="34" charset="-122"/>
              </a:rPr>
              <a:t>. If you learn to become a fast player, you will </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be welcome </a:t>
            </a:r>
            <a:r>
              <a:rPr lang="en-US" dirty="0">
                <a:latin typeface="Arial Unicode MS" panose="020B0604020202020204" pitchFamily="34" charset="-122"/>
                <a:ea typeface="Arial Unicode MS" panose="020B0604020202020204" pitchFamily="34" charset="-122"/>
                <a:cs typeface="Arial Unicode MS" panose="020B0604020202020204" pitchFamily="34" charset="-122"/>
              </a:rPr>
              <a:t>to play with any one on any course in the world</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慢打是高尔夫现在的最大问题，如果你能按正常速度打球，你到哪里都是被欢迎的。</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2960" y="1034512"/>
            <a:ext cx="7520940" cy="548640"/>
          </a:xfrm>
        </p:spPr>
        <p:txBody>
          <a:bodyPr>
            <a:noAutofit/>
          </a:bodyPr>
          <a:lstStyle/>
          <a:p>
            <a:pPr algn="ctr"/>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Proper Golf Etiquette</a:t>
            </a:r>
            <a:b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高尔夫礼仪</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4" name="Picture 3" descr="ball_edge_divots.jpg"/>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41194" y="2069667"/>
            <a:ext cx="2675800" cy="1908737"/>
          </a:xfrm>
          <a:prstGeom prst="rect">
            <a:avLst/>
          </a:prstGeom>
        </p:spPr>
      </p:pic>
      <p:pic>
        <p:nvPicPr>
          <p:cNvPr id="5" name="Picture 4" descr="IMG_6654.jpg"/>
          <p:cNvPicPr>
            <a:picLocks noChangeAspect="1"/>
          </p:cNvPicPr>
          <p:nvPr/>
        </p:nvPicPr>
        <p:blipFill rotWithShape="1">
          <a:blip r:embed="rId2">
            <a:extLst>
              <a:ext uri="{28A0092B-C50C-407E-A947-70E740481C1C}">
                <a14:useLocalDpi xmlns:a14="http://schemas.microsoft.com/office/drawing/2010/main" val="0"/>
              </a:ext>
            </a:extLst>
          </a:blip>
          <a:srcRect r="14469"/>
          <a:stretch>
            <a:fillRect/>
          </a:stretch>
        </p:blipFill>
        <p:spPr>
          <a:xfrm>
            <a:off x="4705696" y="2042370"/>
            <a:ext cx="2513969" cy="1957097"/>
          </a:xfrm>
          <a:prstGeom prst="rect">
            <a:avLst/>
          </a:prstGeom>
        </p:spPr>
      </p:pic>
      <p:pic>
        <p:nvPicPr>
          <p:cNvPr id="6" name="Picture 5" descr="golf_yell_fore_10710221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3300" y="4583612"/>
            <a:ext cx="2489301" cy="1668155"/>
          </a:xfrm>
          <a:prstGeom prst="rect">
            <a:avLst/>
          </a:prstGeom>
        </p:spPr>
      </p:pic>
      <p:pic>
        <p:nvPicPr>
          <p:cNvPr id="7" name="Picture 6" descr="maxresdefault.jpg"/>
          <p:cNvPicPr>
            <a:picLocks noChangeAspect="1"/>
          </p:cNvPicPr>
          <p:nvPr/>
        </p:nvPicPr>
        <p:blipFill rotWithShape="1">
          <a:blip r:embed="rId4">
            <a:extLst>
              <a:ext uri="{28A0092B-C50C-407E-A947-70E740481C1C}">
                <a14:useLocalDpi xmlns:a14="http://schemas.microsoft.com/office/drawing/2010/main" val="0"/>
              </a:ext>
            </a:extLst>
          </a:blip>
          <a:srcRect l="11651"/>
          <a:stretch>
            <a:fillRect/>
          </a:stretch>
        </p:blipFill>
        <p:spPr>
          <a:xfrm>
            <a:off x="341194" y="4583612"/>
            <a:ext cx="2643120" cy="1682830"/>
          </a:xfrm>
          <a:prstGeom prst="rect">
            <a:avLst/>
          </a:prstGeom>
        </p:spPr>
      </p:pic>
      <p:sp>
        <p:nvSpPr>
          <p:cNvPr id="8" name="TextBox 7"/>
          <p:cNvSpPr txBox="1"/>
          <p:nvPr/>
        </p:nvSpPr>
        <p:spPr>
          <a:xfrm>
            <a:off x="3071925" y="2883024"/>
            <a:ext cx="1486427" cy="1077218"/>
          </a:xfrm>
          <a:prstGeom prst="rect">
            <a:avLst/>
          </a:prstGeom>
          <a:noFill/>
        </p:spPr>
        <p:txBody>
          <a:bodyPr wrap="square" rtlCol="0">
            <a:spAutoFit/>
          </a:bodyPr>
          <a:lstStyle/>
          <a:p>
            <a:r>
              <a:rPr 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Replace your divots on the course</a:t>
            </a:r>
            <a:endParaRPr 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修补打痕</a:t>
            </a:r>
            <a:endParaRPr lang="en-US" dirty="0">
              <a:cs typeface="CorpoA"/>
            </a:endParaRPr>
          </a:p>
        </p:txBody>
      </p:sp>
      <p:sp>
        <p:nvSpPr>
          <p:cNvPr id="9" name="TextBox 8"/>
          <p:cNvSpPr txBox="1"/>
          <p:nvPr/>
        </p:nvSpPr>
        <p:spPr>
          <a:xfrm>
            <a:off x="7311767" y="2912339"/>
            <a:ext cx="1586574" cy="1077218"/>
          </a:xfrm>
          <a:prstGeom prst="rect">
            <a:avLst/>
          </a:prstGeom>
          <a:noFill/>
        </p:spPr>
        <p:txBody>
          <a:bodyPr wrap="square" rtlCol="0">
            <a:spAutoFit/>
          </a:bodyPr>
          <a:lstStyle/>
          <a:p>
            <a:r>
              <a:rPr 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Repair your pitch marks on the green</a:t>
            </a:r>
            <a:endParaRPr 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修补球痕</a:t>
            </a:r>
            <a:endParaRPr lang="en-US" sz="16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0" name="TextBox 9"/>
          <p:cNvSpPr txBox="1"/>
          <p:nvPr/>
        </p:nvSpPr>
        <p:spPr>
          <a:xfrm>
            <a:off x="3044629" y="4887854"/>
            <a:ext cx="1486427" cy="1323439"/>
          </a:xfrm>
          <a:prstGeom prst="rect">
            <a:avLst/>
          </a:prstGeom>
          <a:noFill/>
        </p:spPr>
        <p:txBody>
          <a:bodyPr wrap="square" rtlCol="0">
            <a:spAutoFit/>
          </a:bodyPr>
          <a:lstStyle/>
          <a:p>
            <a:r>
              <a:rPr 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Rake the bunker after your shot</a:t>
            </a:r>
            <a:endParaRPr 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打完沙坑后记得耙沙</a:t>
            </a:r>
            <a:endParaRPr lang="en-US" sz="16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TextBox 10"/>
          <p:cNvSpPr txBox="1"/>
          <p:nvPr/>
        </p:nvSpPr>
        <p:spPr>
          <a:xfrm>
            <a:off x="7243528" y="4696783"/>
            <a:ext cx="1845886" cy="1569660"/>
          </a:xfrm>
          <a:prstGeom prst="rect">
            <a:avLst/>
          </a:prstGeom>
          <a:noFill/>
        </p:spPr>
        <p:txBody>
          <a:bodyPr wrap="square" rtlCol="0">
            <a:spAutoFit/>
          </a:bodyPr>
          <a:lstStyle/>
          <a:p>
            <a:r>
              <a:rPr 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Yell “Fore” if you hit a shot that might hit another person</a:t>
            </a:r>
            <a:endParaRPr 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喊看球如果你的球可能会打到人</a:t>
            </a:r>
            <a:endParaRPr 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2960" y="652368"/>
            <a:ext cx="7520940" cy="548640"/>
          </a:xfrm>
        </p:spPr>
        <p:txBody>
          <a:bodyPr>
            <a:noAutofit/>
          </a:bodyPr>
          <a:lstStyle/>
          <a:p>
            <a:pPr algn="ctr"/>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Benefits of Golf</a:t>
            </a:r>
            <a:b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打球的收获</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 name="Content Placeholder 2"/>
          <p:cNvSpPr>
            <a:spLocks noGrp="1"/>
          </p:cNvSpPr>
          <p:nvPr>
            <p:ph idx="1"/>
          </p:nvPr>
        </p:nvSpPr>
        <p:spPr>
          <a:xfrm>
            <a:off x="4792640" y="1897944"/>
            <a:ext cx="4051300" cy="1770061"/>
          </a:xfrm>
        </p:spPr>
        <p:txBody>
          <a:bodyPr>
            <a:noAutofit/>
          </a:bodyPr>
          <a:lstStyle/>
          <a:p>
            <a:pPr>
              <a:buFont typeface="Arial" panose="020B0604020202020204" pitchFamily="34" charset="0"/>
              <a:buChar char="•"/>
            </a:pPr>
            <a:r>
              <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rPr>
              <a:t>Improve your health through walking outside</a:t>
            </a:r>
            <a:endPar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a:buNone/>
            </a:pPr>
            <a:r>
              <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rPr>
              <a:t>利于身体健康</a:t>
            </a:r>
            <a:endParaRPr lang="en-US" altLang="zh-CN" sz="1800"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a:buFont typeface="Arial" panose="020B0604020202020204" pitchFamily="34" charset="0"/>
              <a:buChar char="•"/>
            </a:pPr>
            <a:r>
              <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rPr>
              <a:t>Build and Develop Friendships</a:t>
            </a:r>
            <a:endPar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a:buNone/>
            </a:pPr>
            <a:r>
              <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rPr>
              <a:t>建立友谊</a:t>
            </a:r>
            <a:endParaRPr lang="en-US" sz="1800"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4" name="Picture 3" descr="Golf-Benefits.jpg"/>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7500" y="1813430"/>
            <a:ext cx="4216400" cy="2817961"/>
          </a:xfrm>
          <a:prstGeom prst="rect">
            <a:avLst/>
          </a:prstGeom>
        </p:spPr>
      </p:pic>
      <p:sp>
        <p:nvSpPr>
          <p:cNvPr id="5" name="TextBox 4"/>
          <p:cNvSpPr txBox="1"/>
          <p:nvPr/>
        </p:nvSpPr>
        <p:spPr>
          <a:xfrm>
            <a:off x="324963" y="4701844"/>
            <a:ext cx="3435556" cy="1862048"/>
          </a:xfrm>
          <a:prstGeom prst="rect">
            <a:avLst/>
          </a:prstGeom>
          <a:noFill/>
        </p:spPr>
        <p:txBody>
          <a:bodyPr wrap="none" rtlCol="0">
            <a:spAutoFit/>
          </a:bodyPr>
          <a:lstStyle/>
          <a:p>
            <a:pPr marL="285750" indent="-285750">
              <a:buFont typeface="Arial" panose="020B0604020202020204"/>
              <a:buChar char="•"/>
            </a:pPr>
            <a:r>
              <a:rPr lang="en-US" dirty="0">
                <a:latin typeface="Arial Unicode MS" panose="020B0604020202020204" pitchFamily="34" charset="-122"/>
                <a:ea typeface="Arial Unicode MS" panose="020B0604020202020204" pitchFamily="34" charset="-122"/>
                <a:cs typeface="Arial Unicode MS" panose="020B0604020202020204" pitchFamily="34" charset="-122"/>
              </a:rPr>
              <a:t>Help Reduce </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Stress</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285750" indent="-285750"/>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减轻压力</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a:p>
            <a:pPr marL="285750" indent="-285750">
              <a:buFont typeface="Arial" panose="020B0604020202020204"/>
              <a:buChar char="•"/>
            </a:pPr>
            <a:r>
              <a:rPr lang="en-US" dirty="0">
                <a:latin typeface="Arial Unicode MS" panose="020B0604020202020204" pitchFamily="34" charset="-122"/>
                <a:ea typeface="Arial Unicode MS" panose="020B0604020202020204" pitchFamily="34" charset="-122"/>
                <a:cs typeface="Arial Unicode MS" panose="020B0604020202020204" pitchFamily="34" charset="-122"/>
              </a:rPr>
              <a:t>Develop sense of </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community</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285750" indent="-285750"/>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发展社交意识</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a:p>
            <a:endParaRPr lang="en-US" sz="24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6" name="Picture 5" descr="buddie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3012" y="3732013"/>
            <a:ext cx="3860800" cy="2883598"/>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3552" y="342878"/>
            <a:ext cx="8458200" cy="1143000"/>
          </a:xfrm>
        </p:spPr>
        <p:txBody>
          <a:bodyPr>
            <a:normAutofit/>
          </a:bodyPr>
          <a:lstStyle/>
          <a:p>
            <a:pPr algn="ctr"/>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What can you Learn from Golf</a:t>
            </a:r>
            <a:b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从高尔夫中学到什么？</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 name="Content Placeholder 2"/>
          <p:cNvSpPr>
            <a:spLocks noGrp="1"/>
          </p:cNvSpPr>
          <p:nvPr>
            <p:ph idx="1"/>
          </p:nvPr>
        </p:nvSpPr>
        <p:spPr>
          <a:xfrm>
            <a:off x="457200" y="1609394"/>
            <a:ext cx="8229600" cy="4525963"/>
          </a:xfrm>
        </p:spPr>
        <p:txBody>
          <a:bodyPr>
            <a:noAutofit/>
          </a:bodyPr>
          <a:lstStyle/>
          <a:p>
            <a:pPr algn="just">
              <a:buFont typeface="Arial" panose="020B0604020202020204" pitchFamily="34" charset="0"/>
              <a:buChar char="•"/>
            </a:pP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Honesty </a:t>
            </a: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 golf </a:t>
            </a:r>
            <a:r>
              <a:rPr lang="en-US" b="0" dirty="0">
                <a:latin typeface="Arial Unicode MS" panose="020B0604020202020204" pitchFamily="34" charset="-122"/>
                <a:ea typeface="Arial Unicode MS" panose="020B0604020202020204" pitchFamily="34" charset="-122"/>
                <a:cs typeface="Arial Unicode MS" panose="020B0604020202020204" pitchFamily="34" charset="-122"/>
              </a:rPr>
              <a:t>is unique from other sports in that players regularly call penalties on themselves and report their own score</a:t>
            </a: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algn="just">
              <a:buFont typeface="Arial" panose="020B0604020202020204" pitchFamily="34" charset="0"/>
              <a:buChar char="•"/>
            </a:pP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诚实</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高尔夫跟其他运动不同的是，很多时候球员自己会给自己触犯规则而罚杆，而且提交成绩也是靠自觉</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algn="just">
              <a:buFont typeface="Arial" panose="020B0604020202020204" pitchFamily="34" charset="0"/>
              <a:buChar char="•"/>
            </a:pP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Integrity </a:t>
            </a: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 </a:t>
            </a:r>
            <a:r>
              <a:rPr lang="en-US" b="0" dirty="0">
                <a:latin typeface="Arial Unicode MS" panose="020B0604020202020204" pitchFamily="34" charset="-122"/>
                <a:ea typeface="Arial Unicode MS" panose="020B0604020202020204" pitchFamily="34" charset="-122"/>
                <a:cs typeface="Arial Unicode MS" panose="020B0604020202020204" pitchFamily="34" charset="-122"/>
              </a:rPr>
              <a:t>Golf is a game of etiquette and composure.  Players are responsible for their actions </a:t>
            </a: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on </a:t>
            </a:r>
            <a:r>
              <a:rPr lang="en-US" b="0" dirty="0">
                <a:latin typeface="Arial Unicode MS" panose="020B0604020202020204" pitchFamily="34" charset="-122"/>
                <a:ea typeface="Arial Unicode MS" panose="020B0604020202020204" pitchFamily="34" charset="-122"/>
                <a:cs typeface="Arial Unicode MS" panose="020B0604020202020204" pitchFamily="34" charset="-122"/>
              </a:rPr>
              <a:t>the golf course even </a:t>
            </a: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when </a:t>
            </a:r>
            <a:r>
              <a:rPr lang="en-US" b="0" dirty="0">
                <a:latin typeface="Arial Unicode MS" panose="020B0604020202020204" pitchFamily="34" charset="-122"/>
                <a:ea typeface="Arial Unicode MS" panose="020B0604020202020204" pitchFamily="34" charset="-122"/>
                <a:cs typeface="Arial Unicode MS" panose="020B0604020202020204" pitchFamily="34" charset="-122"/>
              </a:rPr>
              <a:t>others may not be looking</a:t>
            </a: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algn="just">
              <a:buFont typeface="Arial" panose="020B0604020202020204" pitchFamily="34" charset="0"/>
              <a:buChar char="•"/>
            </a:pP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正直</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高尔夫球员在球场上要对自己所有的行为负责，即使没有人在看也是要按照规则来打球。</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a:buFont typeface="Arial" panose="020B0604020202020204" pitchFamily="34" charset="0"/>
              <a:buChar char="•"/>
            </a:pP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Sportsmanship - </a:t>
            </a: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Players </a:t>
            </a:r>
            <a:r>
              <a:rPr lang="en-US" b="0" dirty="0">
                <a:latin typeface="Arial Unicode MS" panose="020B0604020202020204" pitchFamily="34" charset="-122"/>
                <a:ea typeface="Arial Unicode MS" panose="020B0604020202020204" pitchFamily="34" charset="-122"/>
                <a:cs typeface="Arial Unicode MS" panose="020B0604020202020204" pitchFamily="34" charset="-122"/>
              </a:rPr>
              <a:t>must </a:t>
            </a: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abide </a:t>
            </a:r>
            <a:r>
              <a:rPr lang="en-US" b="0" dirty="0">
                <a:latin typeface="Arial Unicode MS" panose="020B0604020202020204" pitchFamily="34" charset="-122"/>
                <a:ea typeface="Arial Unicode MS" panose="020B0604020202020204" pitchFamily="34" charset="-122"/>
                <a:cs typeface="Arial Unicode MS" panose="020B0604020202020204" pitchFamily="34" charset="-122"/>
              </a:rPr>
              <a:t>by the rules of golf and be able to conduct themselves in a kind and respectful manner towards others even in a competitive </a:t>
            </a: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game</a:t>
            </a:r>
            <a:r>
              <a:rPr lang="zh-CN" altLang="zh-CN" b="0" dirty="0" smtClean="0">
                <a:latin typeface="Arial Unicode MS" panose="020B0604020202020204" pitchFamily="34" charset="-122"/>
                <a:ea typeface="Arial Unicode MS" panose="020B0604020202020204" pitchFamily="34" charset="-122"/>
                <a:cs typeface="Arial Unicode MS" panose="020B0604020202020204" pitchFamily="34" charset="-122"/>
              </a:rPr>
              <a:t>.</a:t>
            </a:r>
            <a:endParaRPr lang="en-US" altLang="zh-CN"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a:buFont typeface="Arial" panose="020B0604020202020204" pitchFamily="34" charset="0"/>
              <a:buChar char="•"/>
            </a:pP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运动员精神</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球员除了要遵守高尔夫规则，还要在比赛时尊重对手</a:t>
            </a:r>
            <a:endParaRPr lang="en-US" b="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82575" y="1148110"/>
            <a:ext cx="8229600" cy="1143000"/>
          </a:xfrm>
        </p:spPr>
        <p:txBody>
          <a:bodyPr>
            <a:normAutofit/>
          </a:bodyPr>
          <a:lstStyle/>
          <a:p>
            <a:r>
              <a:rPr lang="en-US" b="1" dirty="0">
                <a:latin typeface="Arial Unicode MS" panose="020B0604020202020204" pitchFamily="34" charset="-122"/>
                <a:ea typeface="Arial Unicode MS" panose="020B0604020202020204" pitchFamily="34" charset="-122"/>
                <a:cs typeface="Arial Unicode MS" panose="020B0604020202020204" pitchFamily="34" charset="-122"/>
              </a:rPr>
              <a:t>Overview </a:t>
            </a:r>
            <a:b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课程</a:t>
            </a:r>
            <a:r>
              <a:rPr lang="zh-CN" altLang="en-US" b="1" dirty="0">
                <a:latin typeface="Arial Unicode MS" panose="020B0604020202020204" pitchFamily="34" charset="-122"/>
                <a:ea typeface="Arial Unicode MS" panose="020B0604020202020204" pitchFamily="34" charset="-122"/>
                <a:cs typeface="Arial Unicode MS" panose="020B0604020202020204" pitchFamily="34" charset="-122"/>
              </a:rPr>
              <a:t>计划</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 name="Content Placeholder 2"/>
          <p:cNvSpPr>
            <a:spLocks noGrp="1"/>
          </p:cNvSpPr>
          <p:nvPr>
            <p:ph idx="1"/>
          </p:nvPr>
        </p:nvSpPr>
        <p:spPr>
          <a:xfrm>
            <a:off x="3201158" y="1584325"/>
            <a:ext cx="2741684" cy="4981575"/>
          </a:xfrm>
        </p:spPr>
        <p:txBody>
          <a:bodyPr>
            <a:normAutofit/>
          </a:bodyPr>
          <a:lstStyle/>
          <a:p>
            <a:pPr marL="0" indent="0">
              <a:buNone/>
            </a:pPr>
            <a:r>
              <a:rPr lang="en-US" altLang="zh-CN" b="0" dirty="0" smtClean="0">
                <a:latin typeface="Arial Unicode MS" panose="020B0604020202020204" pitchFamily="34" charset="-122"/>
                <a:ea typeface="Arial Unicode MS" panose="020B0604020202020204" pitchFamily="34" charset="-122"/>
                <a:cs typeface="Arial Unicode MS" panose="020B0604020202020204" pitchFamily="34" charset="-122"/>
              </a:rPr>
              <a:t>1.</a:t>
            </a: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 </a:t>
            </a: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What </a:t>
            </a:r>
            <a:r>
              <a:rPr lang="en-US" b="0" dirty="0">
                <a:latin typeface="Arial Unicode MS" panose="020B0604020202020204" pitchFamily="34" charset="-122"/>
                <a:ea typeface="Arial Unicode MS" panose="020B0604020202020204" pitchFamily="34" charset="-122"/>
                <a:cs typeface="Arial Unicode MS" panose="020B0604020202020204" pitchFamily="34" charset="-122"/>
              </a:rPr>
              <a:t>is Golf?</a:t>
            </a:r>
            <a:endParaRPr lang="en-US" b="0" dirty="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buNone/>
            </a:pPr>
            <a:r>
              <a:rPr lang="zh-CN" altLang="en-US" b="0" dirty="0">
                <a:latin typeface="Arial Unicode MS" panose="020B0604020202020204" pitchFamily="34" charset="-122"/>
                <a:ea typeface="Arial Unicode MS" panose="020B0604020202020204" pitchFamily="34" charset="-122"/>
                <a:cs typeface="Arial Unicode MS" panose="020B0604020202020204" pitchFamily="34" charset="-122"/>
              </a:rPr>
              <a:t>   什么是高尔夫</a:t>
            </a:r>
            <a:endParaRPr lang="en-US" b="0" dirty="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buNone/>
            </a:pP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2. The History of Golf</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buNone/>
            </a:pP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高尔夫的历史</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buNone/>
            </a:pP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3. Fundamentals of Golf</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buNone/>
            </a:pP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高尔夫基础要领</a:t>
            </a: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 </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buNone/>
            </a:pP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4. Rules of Golf</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buNone/>
            </a:pP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高尔夫规则</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buNone/>
            </a:pP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5. Proper Golf Etiquette</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buNone/>
            </a:pP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高尔夫礼仪</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buNone/>
            </a:pP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6. Benefits of Golf</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buNone/>
            </a:pP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打高尔夫球的好处</a:t>
            </a:r>
            <a:endParaRPr lang="en-US" b="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41325" y="937438"/>
            <a:ext cx="8229600" cy="5880100"/>
          </a:xfrm>
        </p:spPr>
        <p:txBody>
          <a:bodyPr>
            <a:normAutofit/>
          </a:bodyPr>
          <a:lstStyle/>
          <a:p>
            <a:pPr algn="just">
              <a:buFont typeface="Arial" panose="020B0604020202020204" pitchFamily="34" charset="0"/>
              <a:buChar char="•"/>
            </a:pP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Respect - </a:t>
            </a: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In </a:t>
            </a:r>
            <a:r>
              <a:rPr lang="en-US" b="0" dirty="0">
                <a:latin typeface="Arial Unicode MS" panose="020B0604020202020204" pitchFamily="34" charset="-122"/>
                <a:ea typeface="Arial Unicode MS" panose="020B0604020202020204" pitchFamily="34" charset="-122"/>
                <a:cs typeface="Arial Unicode MS" panose="020B0604020202020204" pitchFamily="34" charset="-122"/>
              </a:rPr>
              <a:t>golf it is important to show respect for oneself, playing partners, fellow competitors, the golf course, and for the honor and traditions of the game</a:t>
            </a: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algn="just">
              <a:buFont typeface="Arial" panose="020B0604020202020204" pitchFamily="34" charset="0"/>
              <a:buChar char="•"/>
            </a:pP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尊重</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在打高尔夫时，对别人尊重是很重要的。</a:t>
            </a:r>
            <a:endParaRPr lang="en-US" altLang="zh-CN"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a:buFont typeface="Arial" panose="020B0604020202020204" pitchFamily="34" charset="0"/>
              <a:buChar char="•"/>
            </a:pP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Confidence</a:t>
            </a: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 - Confidence </a:t>
            </a:r>
            <a:r>
              <a:rPr lang="en-US" b="0" dirty="0">
                <a:latin typeface="Arial Unicode MS" panose="020B0604020202020204" pitchFamily="34" charset="-122"/>
                <a:ea typeface="Arial Unicode MS" panose="020B0604020202020204" pitchFamily="34" charset="-122"/>
                <a:cs typeface="Arial Unicode MS" panose="020B0604020202020204" pitchFamily="34" charset="-122"/>
              </a:rPr>
              <a:t>plays a key role in the level of play that one achieves.  Players can increase confidence in their abilities by being positive and focusing on something they are doing well regardless of the outcome.</a:t>
            </a:r>
            <a:endParaRPr lang="en-US" b="0" dirty="0">
              <a:latin typeface="Arial Unicode MS" panose="020B0604020202020204" pitchFamily="34" charset="-122"/>
              <a:ea typeface="Arial Unicode MS" panose="020B0604020202020204" pitchFamily="34" charset="-122"/>
              <a:cs typeface="Arial Unicode MS" panose="020B0604020202020204" pitchFamily="34" charset="-122"/>
            </a:endParaRPr>
          </a:p>
          <a:p>
            <a:pPr algn="just">
              <a:buFont typeface="Arial" panose="020B0604020202020204" pitchFamily="34" charset="0"/>
              <a:buChar char="•"/>
            </a:pP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自信</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信心对于球员来说非常重要。球员可以通过正面的思维和专注在他们擅长的领域来增加自信心。</a:t>
            </a:r>
            <a:endParaRPr lang="en-US" altLang="zh-CN"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a:buFont typeface="Arial" panose="020B0604020202020204" pitchFamily="34" charset="0"/>
              <a:buChar char="•"/>
            </a:pPr>
            <a:r>
              <a:rPr lang="en-US" altLang="zh-CN" dirty="0">
                <a:latin typeface="Arial Unicode MS" panose="020B0604020202020204" pitchFamily="34" charset="-122"/>
                <a:ea typeface="Arial Unicode MS" panose="020B0604020202020204" pitchFamily="34" charset="-122"/>
                <a:cs typeface="Arial Unicode MS" panose="020B0604020202020204" pitchFamily="34" charset="-122"/>
              </a:rPr>
              <a:t>Responsibility - </a:t>
            </a:r>
            <a:r>
              <a:rPr lang="en-US" altLang="zh-CN" b="0" dirty="0">
                <a:latin typeface="Arial Unicode MS" panose="020B0604020202020204" pitchFamily="34" charset="-122"/>
                <a:ea typeface="Arial Unicode MS" panose="020B0604020202020204" pitchFamily="34" charset="-122"/>
                <a:cs typeface="Arial Unicode MS" panose="020B0604020202020204" pitchFamily="34" charset="-122"/>
              </a:rPr>
              <a:t>Players are responsible for their actions on the golf course.  It is up to them to keep score, repair divots, rake bunkers, repair ball marks on the green, and keep up with the pace of play.</a:t>
            </a:r>
            <a:endParaRPr lang="en-US" altLang="zh-CN" b="0" dirty="0">
              <a:latin typeface="Arial Unicode MS" panose="020B0604020202020204" pitchFamily="34" charset="-122"/>
              <a:ea typeface="Arial Unicode MS" panose="020B0604020202020204" pitchFamily="34" charset="-122"/>
              <a:cs typeface="Arial Unicode MS" panose="020B0604020202020204" pitchFamily="34" charset="-122"/>
            </a:endParaRPr>
          </a:p>
          <a:p>
            <a:pPr>
              <a:buFont typeface="Arial" panose="020B0604020202020204" pitchFamily="34" charset="0"/>
              <a:buChar char="•"/>
            </a:pP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责任</a:t>
            </a:r>
            <a:r>
              <a:rPr lang="en-US" altLang="zh-CN" dirty="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b="0" dirty="0">
                <a:latin typeface="Arial Unicode MS" panose="020B0604020202020204" pitchFamily="34" charset="-122"/>
                <a:ea typeface="Arial Unicode MS" panose="020B0604020202020204" pitchFamily="34" charset="-122"/>
                <a:cs typeface="Arial Unicode MS" panose="020B0604020202020204" pitchFamily="34" charset="-122"/>
              </a:rPr>
              <a:t>球员要对他们在场上的举动负责。他们有责任自己计分，修复打痕，耙沙，修复果岭球痕，以及保证正常的打球速度</a:t>
            </a: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a:t>
            </a:r>
            <a:endParaRPr lang="en-US" altLang="zh-CN" b="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93424" y="1218358"/>
            <a:ext cx="8686800" cy="3380949"/>
          </a:xfrm>
        </p:spPr>
        <p:txBody>
          <a:bodyPr>
            <a:normAutofit fontScale="92500"/>
          </a:bodyPr>
          <a:lstStyle/>
          <a:p>
            <a:pPr algn="just">
              <a:buFont typeface="Arial" panose="020B0604020202020204" pitchFamily="34" charset="0"/>
              <a:buChar char="•"/>
            </a:pP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Courtesy - </a:t>
            </a: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A </a:t>
            </a:r>
            <a:r>
              <a:rPr lang="en-US" b="0" dirty="0">
                <a:latin typeface="Arial Unicode MS" panose="020B0604020202020204" pitchFamily="34" charset="-122"/>
                <a:ea typeface="Arial Unicode MS" panose="020B0604020202020204" pitchFamily="34" charset="-122"/>
                <a:cs typeface="Arial Unicode MS" panose="020B0604020202020204" pitchFamily="34" charset="-122"/>
              </a:rPr>
              <a:t>round of golf should begin and end with a handshake between fellow competitors. Players also should be still and quiet while others are preparing and performing a shot</a:t>
            </a: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algn="just">
              <a:buFont typeface="Arial" panose="020B0604020202020204" pitchFamily="34" charset="0"/>
              <a:buChar char="•"/>
            </a:pP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礼貌</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每场比赛开始和结束时都要和对手握手。球员要在别人打球时保持安静。</a:t>
            </a:r>
            <a:endParaRPr lang="en-US" b="0" dirty="0">
              <a:latin typeface="Arial Unicode MS" panose="020B0604020202020204" pitchFamily="34" charset="-122"/>
              <a:ea typeface="Arial Unicode MS" panose="020B0604020202020204" pitchFamily="34" charset="-122"/>
              <a:cs typeface="Arial Unicode MS" panose="020B0604020202020204" pitchFamily="34" charset="-122"/>
            </a:endParaRPr>
          </a:p>
          <a:p>
            <a:pPr algn="just">
              <a:buFont typeface="Arial" panose="020B0604020202020204" pitchFamily="34" charset="0"/>
              <a:buChar char="•"/>
            </a:pP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Judgment - </a:t>
            </a: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Using </a:t>
            </a:r>
            <a:r>
              <a:rPr lang="en-US" b="0" dirty="0">
                <a:latin typeface="Arial Unicode MS" panose="020B0604020202020204" pitchFamily="34" charset="-122"/>
                <a:ea typeface="Arial Unicode MS" panose="020B0604020202020204" pitchFamily="34" charset="-122"/>
                <a:cs typeface="Arial Unicode MS" panose="020B0604020202020204" pitchFamily="34" charset="-122"/>
              </a:rPr>
              <a:t>good judgment is very important in golf. It comes into play when deciding on strategy, club selection, when to play safe and when to take a chance, the type of shot players consider executing, as well as making healthy choices on and off the golf course</a:t>
            </a:r>
            <a:r>
              <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algn="just">
              <a:buFont typeface="Arial" panose="020B0604020202020204" pitchFamily="34" charset="0"/>
              <a:buChar char="•"/>
            </a:pP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判断力</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好的判断力是非常重要的。策略，球杆选择，进攻路线，球路风格等都需要良好的判断力来执行。</a:t>
            </a:r>
            <a:endParaRPr lang="en-US"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a:buFont typeface="Arial" panose="020B0604020202020204" pitchFamily="34" charset="0"/>
              <a:buChar char="•"/>
            </a:pPr>
            <a:r>
              <a:rPr lang="en-US" altLang="zh-CN" dirty="0">
                <a:latin typeface="Arial Unicode MS" panose="020B0604020202020204" pitchFamily="34" charset="-122"/>
                <a:ea typeface="Arial Unicode MS" panose="020B0604020202020204" pitchFamily="34" charset="-122"/>
                <a:cs typeface="Arial Unicode MS" panose="020B0604020202020204" pitchFamily="34" charset="-122"/>
              </a:rPr>
              <a:t>Perseverance - </a:t>
            </a:r>
            <a:r>
              <a:rPr lang="en-US" altLang="zh-CN" b="0" dirty="0">
                <a:latin typeface="Arial Unicode MS" panose="020B0604020202020204" pitchFamily="34" charset="-122"/>
                <a:ea typeface="Arial Unicode MS" panose="020B0604020202020204" pitchFamily="34" charset="-122"/>
                <a:cs typeface="Arial Unicode MS" panose="020B0604020202020204" pitchFamily="34" charset="-122"/>
              </a:rPr>
              <a:t>To succeed in golf, players must continue through bad breaks and their own mistakes, while learning from past experiences.</a:t>
            </a:r>
            <a:endParaRPr lang="en-US" altLang="zh-CN" b="0" dirty="0">
              <a:latin typeface="Arial Unicode MS" panose="020B0604020202020204" pitchFamily="34" charset="-122"/>
              <a:ea typeface="Arial Unicode MS" panose="020B0604020202020204" pitchFamily="34" charset="-122"/>
              <a:cs typeface="Arial Unicode MS" panose="020B0604020202020204" pitchFamily="34" charset="-122"/>
            </a:endParaRPr>
          </a:p>
          <a:p>
            <a:pPr>
              <a:buFont typeface="Arial" panose="020B0604020202020204" pitchFamily="34" charset="0"/>
              <a:buChar char="•"/>
            </a:pPr>
            <a:r>
              <a:rPr lang="zh-CN" altLang="en-US" dirty="0">
                <a:latin typeface="Arial Unicode MS" panose="020B0604020202020204" pitchFamily="34" charset="-122"/>
                <a:ea typeface="Arial Unicode MS" panose="020B0604020202020204" pitchFamily="34" charset="-122"/>
                <a:cs typeface="Arial Unicode MS" panose="020B0604020202020204" pitchFamily="34" charset="-122"/>
              </a:rPr>
              <a:t>坚持不懈</a:t>
            </a:r>
            <a:r>
              <a:rPr lang="en-US" altLang="zh-CN" dirty="0">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b="0" dirty="0">
                <a:latin typeface="Arial Unicode MS" panose="020B0604020202020204" pitchFamily="34" charset="-122"/>
                <a:ea typeface="Arial Unicode MS" panose="020B0604020202020204" pitchFamily="34" charset="-122"/>
                <a:cs typeface="Arial Unicode MS" panose="020B0604020202020204" pitchFamily="34" charset="-122"/>
              </a:rPr>
              <a:t>为了取得好成绩，球员们肯定会经历低谷，而且要从失败中找出经验来。</a:t>
            </a:r>
            <a:endParaRPr lang="en-US" altLang="zh-CN" sz="2000" b="0" dirty="0">
              <a:latin typeface="CorpoA"/>
              <a:cs typeface="CorpoA"/>
            </a:endParaRPr>
          </a:p>
          <a:p>
            <a:pPr>
              <a:buFont typeface="Arial" panose="020B0604020202020204" pitchFamily="34" charset="0"/>
              <a:buChar char="•"/>
            </a:pPr>
            <a:endParaRPr lang="en-US" b="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35250" y="2262188"/>
            <a:ext cx="3873500" cy="1143000"/>
          </a:xfrm>
        </p:spPr>
        <p:txBody>
          <a:bodyPr>
            <a:noAutofit/>
          </a:bodyPr>
          <a:lstStyle/>
          <a:p>
            <a:pPr algn="ctr"/>
            <a:r>
              <a:rPr lang="en-US" sz="4000" b="1" dirty="0" smtClean="0">
                <a:latin typeface="CorpoA"/>
                <a:cs typeface="CorpoA"/>
              </a:rPr>
              <a:t>Thank You!</a:t>
            </a:r>
            <a:br>
              <a:rPr lang="en-US" sz="4000" b="1" dirty="0" smtClean="0">
                <a:latin typeface="CorpoA"/>
                <a:cs typeface="CorpoA"/>
              </a:rPr>
            </a:br>
            <a:r>
              <a:rPr lang="zh-CN" altLang="en-US" sz="4000" b="1" dirty="0" smtClean="0">
                <a:latin typeface="CorpoA"/>
                <a:cs typeface="CorpoA"/>
              </a:rPr>
              <a:t>谢谢</a:t>
            </a:r>
            <a:endParaRPr lang="en-US" sz="4000" b="1" dirty="0">
              <a:latin typeface="CorpoA"/>
              <a:cs typeface="Corpo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65760"/>
            <a:ext cx="3431540" cy="548640"/>
          </a:xfrm>
        </p:spPr>
        <p:txBody>
          <a:bodyPr>
            <a:noAutofit/>
          </a:bodyPr>
          <a:lstStyle/>
          <a:p>
            <a:pPr algn="ctr"/>
            <a:r>
              <a:rPr lang="en-US" b="1" dirty="0">
                <a:latin typeface="Arial Unicode MS" panose="020B0604020202020204" pitchFamily="34" charset="-122"/>
                <a:ea typeface="Arial Unicode MS" panose="020B0604020202020204" pitchFamily="34" charset="-122"/>
                <a:cs typeface="Arial Unicode MS" panose="020B0604020202020204" pitchFamily="34" charset="-122"/>
              </a:rPr>
              <a:t>What is Golf?</a:t>
            </a:r>
            <a:br>
              <a:rPr lang="en-US" b="1" dirty="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a:latin typeface="Arial Unicode MS" panose="020B0604020202020204" pitchFamily="34" charset="-122"/>
                <a:ea typeface="Arial Unicode MS" panose="020B0604020202020204" pitchFamily="34" charset="-122"/>
                <a:cs typeface="Arial Unicode MS" panose="020B0604020202020204" pitchFamily="34" charset="-122"/>
              </a:rPr>
              <a:t>什么是高尔夫？</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 name="Content Placeholder 2"/>
          <p:cNvSpPr>
            <a:spLocks noGrp="1"/>
          </p:cNvSpPr>
          <p:nvPr>
            <p:ph idx="4294967295"/>
          </p:nvPr>
        </p:nvSpPr>
        <p:spPr>
          <a:xfrm>
            <a:off x="914400" y="2023110"/>
            <a:ext cx="8229600" cy="1371600"/>
          </a:xfrm>
        </p:spPr>
        <p:txBody>
          <a:bodyPr>
            <a:noAutofit/>
          </a:bodyPr>
          <a:lstStyle/>
          <a:p>
            <a:pPr marL="0" indent="0">
              <a:buFont typeface="Arial" panose="020B0604020202020204" pitchFamily="34" charset="0"/>
              <a:buNone/>
            </a:pPr>
            <a:r>
              <a:rPr lang="en-US" b="0" dirty="0">
                <a:latin typeface="Arial Unicode MS" panose="020B0604020202020204" pitchFamily="34" charset="-122"/>
                <a:ea typeface="Arial Unicode MS" panose="020B0604020202020204" pitchFamily="34" charset="-122"/>
                <a:cs typeface="Arial Unicode MS" panose="020B0604020202020204" pitchFamily="34" charset="-122"/>
              </a:rPr>
              <a:t>Golf is a game played on a large open-air course, in which a small hard ball is struck with a club into a series of small holes in the ground.</a:t>
            </a:r>
            <a:endParaRPr lang="en-US" b="0" dirty="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buFont typeface="Arial" panose="020B0604020202020204" pitchFamily="34" charset="0"/>
              <a:buNone/>
            </a:pP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高尔夫球就</a:t>
            </a:r>
            <a:r>
              <a:rPr lang="zh-CN" altLang="en-US" b="0" dirty="0">
                <a:latin typeface="Arial Unicode MS" panose="020B0604020202020204" pitchFamily="34" charset="-122"/>
                <a:ea typeface="Arial Unicode MS" panose="020B0604020202020204" pitchFamily="34" charset="-122"/>
                <a:cs typeface="Arial Unicode MS" panose="020B0604020202020204" pitchFamily="34" charset="-122"/>
              </a:rPr>
              <a:t>是在一个宽阔的草地上拿着球杆将小白球打到场地里的球</a:t>
            </a:r>
            <a:r>
              <a:rPr lang="zh-CN" altLang="en-US" b="0" dirty="0" smtClean="0">
                <a:latin typeface="Arial Unicode MS" panose="020B0604020202020204" pitchFamily="34" charset="-122"/>
                <a:ea typeface="Arial Unicode MS" panose="020B0604020202020204" pitchFamily="34" charset="-122"/>
                <a:cs typeface="Arial Unicode MS" panose="020B0604020202020204" pitchFamily="34" charset="-122"/>
              </a:rPr>
              <a:t>洞的一项运动</a:t>
            </a:r>
            <a:r>
              <a:rPr lang="en-US" altLang="zh-CN" b="0" dirty="0">
                <a:latin typeface="Arial Unicode MS" panose="020B0604020202020204" pitchFamily="34" charset="-122"/>
                <a:ea typeface="Arial Unicode MS" panose="020B0604020202020204" pitchFamily="34" charset="-122"/>
                <a:cs typeface="Arial Unicode MS" panose="020B0604020202020204" pitchFamily="34" charset="-122"/>
              </a:rPr>
              <a:t>。</a:t>
            </a:r>
            <a:endParaRPr lang="en-US" b="0" dirty="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buNone/>
            </a:pPr>
            <a:endParaRPr lang="en-US" sz="2000" b="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TextBox 3"/>
          <p:cNvSpPr txBox="1"/>
          <p:nvPr/>
        </p:nvSpPr>
        <p:spPr>
          <a:xfrm>
            <a:off x="530225" y="5899149"/>
            <a:ext cx="8763000" cy="533400"/>
          </a:xfrm>
          <a:prstGeom prst="rect">
            <a:avLst/>
          </a:prstGeom>
          <a:noFill/>
        </p:spPr>
        <p:txBody>
          <a:bodyPr wrap="square" rtlCol="0">
            <a:spAutoFit/>
          </a:bodyPr>
          <a:lstStyle/>
          <a:p>
            <a:pPr defTabSz="914400">
              <a:lnSpc>
                <a:spcPct val="80000"/>
              </a:lnSpc>
              <a:spcBef>
                <a:spcPct val="20000"/>
              </a:spcBef>
            </a:pPr>
            <a:r>
              <a:rPr lang="en-US" sz="1600" dirty="0">
                <a:latin typeface="Arial Unicode MS" panose="020B0604020202020204" pitchFamily="34" charset="-122"/>
                <a:ea typeface="Arial Unicode MS" panose="020B0604020202020204" pitchFamily="34" charset="-122"/>
                <a:cs typeface="Arial Unicode MS" panose="020B0604020202020204" pitchFamily="34" charset="-122"/>
              </a:rPr>
              <a:t>The goal is to use the fewest possible strokes to complete the course.</a:t>
            </a:r>
            <a:endParaRPr lang="en-US" sz="1600" dirty="0">
              <a:latin typeface="Arial Unicode MS" panose="020B0604020202020204" pitchFamily="34" charset="-122"/>
              <a:ea typeface="Arial Unicode MS" panose="020B0604020202020204" pitchFamily="34" charset="-122"/>
              <a:cs typeface="Arial Unicode MS" panose="020B0604020202020204" pitchFamily="34" charset="-122"/>
            </a:endParaRPr>
          </a:p>
          <a:p>
            <a:pPr defTabSz="914400">
              <a:lnSpc>
                <a:spcPct val="80000"/>
              </a:lnSpc>
              <a:spcBef>
                <a:spcPct val="20000"/>
              </a:spcBef>
            </a:pPr>
            <a:r>
              <a:rPr lang="zh-CN" alt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目标是</a:t>
            </a:r>
            <a:r>
              <a:rPr lang="zh-CN" altLang="en-US" sz="1600" dirty="0">
                <a:latin typeface="Arial Unicode MS" panose="020B0604020202020204" pitchFamily="34" charset="-122"/>
                <a:ea typeface="Arial Unicode MS" panose="020B0604020202020204" pitchFamily="34" charset="-122"/>
                <a:cs typeface="Arial Unicode MS" panose="020B0604020202020204" pitchFamily="34" charset="-122"/>
              </a:rPr>
              <a:t>用</a:t>
            </a:r>
            <a:r>
              <a:rPr lang="zh-CN" alt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最少的杆数完成比赛。</a:t>
            </a:r>
            <a:endParaRPr lang="en-US" sz="16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5" name="Picture 4" descr="1033.jpg"/>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20825" y="3013075"/>
            <a:ext cx="6248400" cy="260350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70535" y="219075"/>
            <a:ext cx="8229600" cy="1143000"/>
          </a:xfrm>
        </p:spPr>
        <p:txBody>
          <a:bodyPr>
            <a:normAutofit/>
          </a:bodyPr>
          <a:lstStyle/>
          <a:p>
            <a:pPr algn="ctr"/>
            <a:r>
              <a:rPr lang="en-US" b="1" dirty="0">
                <a:latin typeface="Arial Unicode MS" panose="020B0604020202020204" pitchFamily="34" charset="-122"/>
                <a:ea typeface="Arial Unicode MS" panose="020B0604020202020204" pitchFamily="34" charset="-122"/>
                <a:cs typeface="Arial Unicode MS" panose="020B0604020202020204" pitchFamily="34" charset="-122"/>
              </a:rPr>
              <a:t>Where is Golf Played?</a:t>
            </a:r>
            <a:br>
              <a:rPr lang="en-US" b="1" dirty="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a:latin typeface="Arial Unicode MS" panose="020B0604020202020204" pitchFamily="34" charset="-122"/>
                <a:ea typeface="Arial Unicode MS" panose="020B0604020202020204" pitchFamily="34" charset="-122"/>
                <a:cs typeface="Arial Unicode MS" panose="020B0604020202020204" pitchFamily="34" charset="-122"/>
              </a:rPr>
              <a:t>在哪里打球？</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5" name="Picture 4" descr="7.jpg"/>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725035" y="4013200"/>
            <a:ext cx="4101981" cy="2743200"/>
          </a:xfrm>
          <a:prstGeom prst="rect">
            <a:avLst/>
          </a:prstGeom>
        </p:spPr>
      </p:pic>
      <p:sp>
        <p:nvSpPr>
          <p:cNvPr id="6" name="TextBox 5"/>
          <p:cNvSpPr txBox="1"/>
          <p:nvPr/>
        </p:nvSpPr>
        <p:spPr>
          <a:xfrm>
            <a:off x="4661230" y="1675979"/>
            <a:ext cx="4276725" cy="2308965"/>
          </a:xfrm>
          <a:prstGeom prst="rect">
            <a:avLst/>
          </a:prstGeom>
          <a:noFill/>
        </p:spPr>
        <p:txBody>
          <a:bodyPr wrap="square" rtlCol="0">
            <a:spAutoFit/>
          </a:bodyPr>
          <a:lstStyle/>
          <a:p>
            <a:pPr defTabSz="914400">
              <a:lnSpc>
                <a:spcPct val="80000"/>
              </a:lnSpc>
              <a:spcBef>
                <a:spcPct val="20000"/>
              </a:spcBef>
            </a:pPr>
            <a:r>
              <a:rPr lang="en-US" dirty="0">
                <a:latin typeface="Arial Unicode MS" panose="020B0604020202020204" pitchFamily="34" charset="-122"/>
                <a:ea typeface="Arial Unicode MS" panose="020B0604020202020204" pitchFamily="34" charset="-122"/>
                <a:cs typeface="Arial Unicode MS" panose="020B0604020202020204" pitchFamily="34" charset="-122"/>
              </a:rPr>
              <a:t>A standard round of golf is played on a field consisting of 18 holes. </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a:p>
            <a:pPr defTabSz="914400">
              <a:lnSpc>
                <a:spcPct val="80000"/>
              </a:lnSpc>
              <a:spcBef>
                <a:spcPct val="20000"/>
              </a:spcBef>
            </a:pPr>
            <a:r>
              <a:rPr lang="zh-CN" altLang="en-US" dirty="0">
                <a:latin typeface="Arial Unicode MS" panose="020B0604020202020204" pitchFamily="34" charset="-122"/>
                <a:ea typeface="Arial Unicode MS" panose="020B0604020202020204" pitchFamily="34" charset="-122"/>
                <a:cs typeface="Arial Unicode MS" panose="020B0604020202020204" pitchFamily="34" charset="-122"/>
              </a:rPr>
              <a:t>一场标准的高尔夫球是在一个</a:t>
            </a:r>
            <a:r>
              <a:rPr lang="en-US" altLang="zh-CN" dirty="0">
                <a:latin typeface="Arial Unicode MS" panose="020B0604020202020204" pitchFamily="34" charset="-122"/>
                <a:ea typeface="Arial Unicode MS" panose="020B0604020202020204" pitchFamily="34" charset="-122"/>
                <a:cs typeface="Arial Unicode MS" panose="020B0604020202020204" pitchFamily="34" charset="-122"/>
              </a:rPr>
              <a:t>18</a:t>
            </a:r>
            <a:r>
              <a:rPr lang="zh-CN" altLang="en-US" dirty="0">
                <a:latin typeface="Arial Unicode MS" panose="020B0604020202020204" pitchFamily="34" charset="-122"/>
                <a:ea typeface="Arial Unicode MS" panose="020B0604020202020204" pitchFamily="34" charset="-122"/>
                <a:cs typeface="Arial Unicode MS" panose="020B0604020202020204" pitchFamily="34" charset="-122"/>
              </a:rPr>
              <a:t>洞球场上</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打</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a:p>
            <a:pPr defTabSz="914400">
              <a:lnSpc>
                <a:spcPct val="80000"/>
              </a:lnSpc>
              <a:spcBef>
                <a:spcPct val="20000"/>
              </a:spcBef>
            </a:pP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a:p>
            <a:pPr defTabSz="914400">
              <a:lnSpc>
                <a:spcPct val="80000"/>
              </a:lnSpc>
              <a:spcBef>
                <a:spcPct val="20000"/>
              </a:spcBef>
            </a:pPr>
            <a:r>
              <a:rPr lang="en-US" dirty="0">
                <a:latin typeface="Arial Unicode MS" panose="020B0604020202020204" pitchFamily="34" charset="-122"/>
                <a:ea typeface="Arial Unicode MS" panose="020B0604020202020204" pitchFamily="34" charset="-122"/>
                <a:cs typeface="Arial Unicode MS" panose="020B0604020202020204" pitchFamily="34" charset="-122"/>
              </a:rPr>
              <a:t>Generally speaking, each hole varies in length from 100-600 yards.</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a:p>
            <a:pPr defTabSz="914400">
              <a:lnSpc>
                <a:spcPct val="80000"/>
              </a:lnSpc>
              <a:spcBef>
                <a:spcPct val="20000"/>
              </a:spcBef>
            </a:pPr>
            <a:r>
              <a:rPr lang="zh-CN" altLang="en-US" dirty="0">
                <a:latin typeface="Arial Unicode MS" panose="020B0604020202020204" pitchFamily="34" charset="-122"/>
                <a:ea typeface="Arial Unicode MS" panose="020B0604020202020204" pitchFamily="34" charset="-122"/>
                <a:cs typeface="Arial Unicode MS" panose="020B0604020202020204" pitchFamily="34" charset="-122"/>
              </a:rPr>
              <a:t>通常来说，每个洞的长度从</a:t>
            </a:r>
            <a:r>
              <a:rPr lang="en-US" altLang="zh-CN" dirty="0">
                <a:latin typeface="Arial Unicode MS" panose="020B0604020202020204" pitchFamily="34" charset="-122"/>
                <a:ea typeface="Arial Unicode MS" panose="020B0604020202020204" pitchFamily="34" charset="-122"/>
                <a:cs typeface="Arial Unicode MS" panose="020B0604020202020204" pitchFamily="34" charset="-122"/>
              </a:rPr>
              <a:t>100</a:t>
            </a:r>
            <a:r>
              <a:rPr lang="zh-CN" altLang="en-US" dirty="0">
                <a:latin typeface="Arial Unicode MS" panose="020B0604020202020204" pitchFamily="34" charset="-122"/>
                <a:ea typeface="Arial Unicode MS" panose="020B0604020202020204" pitchFamily="34" charset="-122"/>
                <a:cs typeface="Arial Unicode MS" panose="020B0604020202020204" pitchFamily="34" charset="-122"/>
              </a:rPr>
              <a:t>码到</a:t>
            </a:r>
            <a:r>
              <a:rPr lang="en-US" altLang="zh-CN" dirty="0">
                <a:latin typeface="Arial Unicode MS" panose="020B0604020202020204" pitchFamily="34" charset="-122"/>
                <a:ea typeface="Arial Unicode MS" panose="020B0604020202020204" pitchFamily="34" charset="-122"/>
                <a:cs typeface="Arial Unicode MS" panose="020B0604020202020204" pitchFamily="34" charset="-122"/>
              </a:rPr>
              <a:t>600</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码不等</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 name="TextBox 6"/>
          <p:cNvSpPr txBox="1"/>
          <p:nvPr/>
        </p:nvSpPr>
        <p:spPr>
          <a:xfrm>
            <a:off x="254635" y="4202053"/>
            <a:ext cx="4460874" cy="2308965"/>
          </a:xfrm>
          <a:prstGeom prst="rect">
            <a:avLst/>
          </a:prstGeom>
          <a:noFill/>
        </p:spPr>
        <p:txBody>
          <a:bodyPr wrap="square" rtlCol="0">
            <a:spAutoFit/>
          </a:bodyPr>
          <a:lstStyle/>
          <a:p>
            <a:pPr defTabSz="914400">
              <a:lnSpc>
                <a:spcPct val="80000"/>
              </a:lnSpc>
              <a:spcBef>
                <a:spcPct val="20000"/>
              </a:spcBef>
            </a:pPr>
            <a:r>
              <a:rPr lang="en-US" dirty="0">
                <a:latin typeface="Arial Unicode MS" panose="020B0604020202020204" pitchFamily="34" charset="-122"/>
                <a:ea typeface="Arial Unicode MS" panose="020B0604020202020204" pitchFamily="34" charset="-122"/>
                <a:cs typeface="Arial Unicode MS" panose="020B0604020202020204" pitchFamily="34" charset="-122"/>
              </a:rPr>
              <a:t>There are golf courses in over 205 countries around the world. </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a:p>
            <a:pPr defTabSz="914400">
              <a:lnSpc>
                <a:spcPct val="80000"/>
              </a:lnSpc>
              <a:spcBef>
                <a:spcPct val="20000"/>
              </a:spcBef>
            </a:pPr>
            <a:r>
              <a:rPr lang="zh-CN" altLang="en-US" dirty="0">
                <a:latin typeface="Arial Unicode MS" panose="020B0604020202020204" pitchFamily="34" charset="-122"/>
                <a:ea typeface="Arial Unicode MS" panose="020B0604020202020204" pitchFamily="34" charset="-122"/>
                <a:cs typeface="Arial Unicode MS" panose="020B0604020202020204" pitchFamily="34" charset="-122"/>
              </a:rPr>
              <a:t>世界</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上</a:t>
            </a:r>
            <a:r>
              <a:rPr lang="zh-CN" altLang="en-US" dirty="0">
                <a:latin typeface="Arial Unicode MS" panose="020B0604020202020204" pitchFamily="34" charset="-122"/>
                <a:ea typeface="Arial Unicode MS" panose="020B0604020202020204" pitchFamily="34" charset="-122"/>
                <a:cs typeface="Arial Unicode MS" panose="020B0604020202020204" pitchFamily="34" charset="-122"/>
              </a:rPr>
              <a:t>拥有</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高尔夫球场的国家有</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205</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个</a:t>
            </a:r>
            <a:endPar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defTabSz="914400">
              <a:lnSpc>
                <a:spcPct val="80000"/>
              </a:lnSpc>
              <a:spcBef>
                <a:spcPct val="20000"/>
              </a:spcBef>
            </a:pP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defTabSz="914400">
              <a:lnSpc>
                <a:spcPct val="80000"/>
              </a:lnSpc>
              <a:spcBef>
                <a:spcPct val="20000"/>
              </a:spcBef>
            </a:pP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Golf </a:t>
            </a:r>
            <a:r>
              <a:rPr lang="en-US" dirty="0">
                <a:latin typeface="Arial Unicode MS" panose="020B0604020202020204" pitchFamily="34" charset="-122"/>
                <a:ea typeface="Arial Unicode MS" panose="020B0604020202020204" pitchFamily="34" charset="-122"/>
                <a:cs typeface="Arial Unicode MS" panose="020B0604020202020204" pitchFamily="34" charset="-122"/>
              </a:rPr>
              <a:t>courses can be found inside deserts, on top of mountains, directly by the sea, or green valleys.</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a:p>
            <a:pPr defTabSz="914400">
              <a:lnSpc>
                <a:spcPct val="80000"/>
              </a:lnSpc>
              <a:spcBef>
                <a:spcPct val="20000"/>
              </a:spcBef>
            </a:pPr>
            <a:r>
              <a:rPr lang="zh-CN" altLang="en-US" dirty="0">
                <a:latin typeface="Arial Unicode MS" panose="020B0604020202020204" pitchFamily="34" charset="-122"/>
                <a:ea typeface="Arial Unicode MS" panose="020B0604020202020204" pitchFamily="34" charset="-122"/>
                <a:cs typeface="Arial Unicode MS" panose="020B0604020202020204" pitchFamily="34" charset="-122"/>
              </a:rPr>
              <a:t>高尔夫球场可以建在沙漠，海边，山顶或山谷里</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8" name="Picture 7" descr="182_1r3_golfers_estanci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703" y="1516044"/>
            <a:ext cx="3954334" cy="2628900"/>
          </a:xfrm>
          <a:prstGeom prst="rect">
            <a:avLst/>
          </a:prstGeom>
        </p:spPr>
      </p:pic>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2960" y="775200"/>
            <a:ext cx="7520940" cy="548640"/>
          </a:xfrm>
        </p:spPr>
        <p:txBody>
          <a:bodyPr>
            <a:noAutofit/>
          </a:bodyPr>
          <a:lstStyle/>
          <a:p>
            <a:pPr algn="ctr"/>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A Typical Golf Hole</a:t>
            </a:r>
            <a:b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一个典型的高尔夫球洞</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6" name="Content Placeholder 5" descr="Golf.jpg"/>
          <p:cNvPicPr>
            <a:picLocks noGrp="1" noChangeAspect="1"/>
          </p:cNvPicPr>
          <p:nvPr>
            <p:ph idx="1"/>
          </p:nvPr>
        </p:nvPicPr>
        <p:blipFill>
          <a:blip r:embed="rId1">
            <a:extLst>
              <a:ext uri="{28A0092B-C50C-407E-A947-70E740481C1C}">
                <a14:useLocalDpi xmlns:a14="http://schemas.microsoft.com/office/drawing/2010/main" val="0"/>
              </a:ext>
            </a:extLst>
          </a:blip>
          <a:srcRect l="983" r="983"/>
          <a:stretch>
            <a:fillRect/>
          </a:stretch>
        </p:blipFill>
        <p:spPr>
          <a:xfrm>
            <a:off x="457200" y="1417638"/>
            <a:ext cx="3568700" cy="5053012"/>
          </a:xfrm>
        </p:spPr>
      </p:pic>
      <p:sp>
        <p:nvSpPr>
          <p:cNvPr id="7" name="TextBox 6"/>
          <p:cNvSpPr txBox="1"/>
          <p:nvPr/>
        </p:nvSpPr>
        <p:spPr>
          <a:xfrm>
            <a:off x="4457700" y="2073516"/>
            <a:ext cx="4229100" cy="4199483"/>
          </a:xfrm>
          <a:prstGeom prst="rect">
            <a:avLst/>
          </a:prstGeom>
          <a:noFill/>
        </p:spPr>
        <p:txBody>
          <a:bodyPr wrap="square" rtlCol="0">
            <a:spAutoFit/>
          </a:bodyPr>
          <a:lstStyle/>
          <a:p>
            <a:pPr marL="342900" indent="-342900">
              <a:lnSpc>
                <a:spcPct val="150000"/>
              </a:lnSpc>
              <a:buAutoNum type="arabicPeriod"/>
            </a:pP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Tee Box </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发球台</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342900" indent="-342900">
              <a:lnSpc>
                <a:spcPct val="150000"/>
              </a:lnSpc>
              <a:buAutoNum type="arabicPeriod"/>
            </a:pP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Water Hazard </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水障碍</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342900" indent="-342900">
              <a:lnSpc>
                <a:spcPct val="150000"/>
              </a:lnSpc>
              <a:buAutoNum type="arabicPeriod"/>
            </a:pP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Rough </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长草</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342900" indent="-342900">
              <a:lnSpc>
                <a:spcPct val="150000"/>
              </a:lnSpc>
              <a:buAutoNum type="arabicPeriod"/>
            </a:pP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Out-of-Bounds </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出界线</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342900" indent="-342900">
              <a:lnSpc>
                <a:spcPct val="150000"/>
              </a:lnSpc>
              <a:buAutoNum type="arabicPeriod"/>
            </a:pP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Sand Bunker </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沙坑</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342900" indent="-342900">
              <a:lnSpc>
                <a:spcPct val="150000"/>
              </a:lnSpc>
              <a:buAutoNum type="arabicPeriod"/>
            </a:pP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Water Hazard </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水障碍</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342900" indent="-342900">
              <a:lnSpc>
                <a:spcPct val="150000"/>
              </a:lnSpc>
              <a:buAutoNum type="arabicPeriod"/>
            </a:pP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Fairway </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球道</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342900" indent="-342900">
              <a:lnSpc>
                <a:spcPct val="150000"/>
              </a:lnSpc>
              <a:buAutoNum type="arabicPeriod"/>
            </a:pP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Green </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果岭</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342900" indent="-342900">
              <a:lnSpc>
                <a:spcPct val="150000"/>
              </a:lnSpc>
              <a:buAutoNum type="arabicPeriod"/>
            </a:pP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Flag </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旗杆</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342900" indent="-342900">
              <a:lnSpc>
                <a:spcPct val="150000"/>
              </a:lnSpc>
              <a:buAutoNum type="arabicPeriod"/>
            </a:pP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Hole </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球洞</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6700" y="274638"/>
            <a:ext cx="8229600" cy="1143000"/>
          </a:xfrm>
        </p:spPr>
        <p:txBody>
          <a:bodyPr>
            <a:normAutofit/>
          </a:bodyPr>
          <a:lstStyle/>
          <a:p>
            <a:pPr algn="ct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Standard Par - 3 Hole</a:t>
            </a:r>
            <a:b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标准杆为</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3</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杆的球洞</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TextBox 3"/>
          <p:cNvSpPr txBox="1"/>
          <p:nvPr/>
        </p:nvSpPr>
        <p:spPr>
          <a:xfrm>
            <a:off x="3629025" y="1862424"/>
            <a:ext cx="5194300" cy="1200329"/>
          </a:xfrm>
          <a:prstGeom prst="rect">
            <a:avLst/>
          </a:prstGeom>
          <a:noFill/>
        </p:spPr>
        <p:txBody>
          <a:bodyPr wrap="square" rtlCol="0">
            <a:spAutoFit/>
          </a:bodyPr>
          <a:lstStyle/>
          <a:p>
            <a:r>
              <a:rPr lang="en-US" dirty="0">
                <a:latin typeface="Arial Unicode MS" panose="020B0604020202020204" pitchFamily="34" charset="-122"/>
                <a:ea typeface="Arial Unicode MS" panose="020B0604020202020204" pitchFamily="34" charset="-122"/>
                <a:cs typeface="Arial Unicode MS" panose="020B0604020202020204" pitchFamily="34" charset="-122"/>
              </a:rPr>
              <a:t>Par-3 holes are the shortest holes on the golf </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course.</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3</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杆洞是球场里最短的洞</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endParaRPr lang="en-US" sz="1600" dirty="0">
              <a:cs typeface="CorpoA"/>
            </a:endParaRPr>
          </a:p>
        </p:txBody>
      </p:sp>
      <p:sp>
        <p:nvSpPr>
          <p:cNvPr id="5" name="TextBox 4"/>
          <p:cNvSpPr txBox="1"/>
          <p:nvPr/>
        </p:nvSpPr>
        <p:spPr>
          <a:xfrm>
            <a:off x="3629025" y="2938530"/>
            <a:ext cx="5194300" cy="1754326"/>
          </a:xfrm>
          <a:prstGeom prst="rect">
            <a:avLst/>
          </a:prstGeom>
          <a:noFill/>
        </p:spPr>
        <p:txBody>
          <a:bodyPr wrap="square" rtlCol="0">
            <a:spAutoFit/>
          </a:bodyPr>
          <a:lstStyle/>
          <a:p>
            <a:r>
              <a:rPr lang="en-US" dirty="0">
                <a:latin typeface="Arial Unicode MS" panose="020B0604020202020204" pitchFamily="34" charset="-122"/>
                <a:ea typeface="Arial Unicode MS" panose="020B0604020202020204" pitchFamily="34" charset="-122"/>
                <a:cs typeface="Arial Unicode MS" panose="020B0604020202020204" pitchFamily="34" charset="-122"/>
              </a:rPr>
              <a:t>A</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 </a:t>
            </a:r>
            <a:r>
              <a:rPr lang="en-US" dirty="0">
                <a:latin typeface="Arial Unicode MS" panose="020B0604020202020204" pitchFamily="34" charset="-122"/>
                <a:ea typeface="Arial Unicode MS" panose="020B0604020202020204" pitchFamily="34" charset="-122"/>
                <a:cs typeface="Arial Unicode MS" panose="020B0604020202020204" pitchFamily="34" charset="-122"/>
              </a:rPr>
              <a:t>par </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3 </a:t>
            </a:r>
            <a:r>
              <a:rPr lang="en-US" dirty="0">
                <a:latin typeface="Arial Unicode MS" panose="020B0604020202020204" pitchFamily="34" charset="-122"/>
                <a:ea typeface="Arial Unicode MS" panose="020B0604020202020204" pitchFamily="34" charset="-122"/>
                <a:cs typeface="Arial Unicode MS" panose="020B0604020202020204" pitchFamily="34" charset="-122"/>
              </a:rPr>
              <a:t>is one where the expert golfer is expected to hit </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the green with his first stroke</a:t>
            </a:r>
            <a:r>
              <a:rPr lang="en-US" dirty="0">
                <a:latin typeface="Arial Unicode MS" panose="020B0604020202020204" pitchFamily="34" charset="-122"/>
                <a:ea typeface="Arial Unicode MS" panose="020B0604020202020204" pitchFamily="34" charset="-122"/>
                <a:cs typeface="Arial Unicode MS" panose="020B0604020202020204" pitchFamily="34" charset="-122"/>
              </a:rPr>
              <a:t>, and then take two putts to get the ball in the hole</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3</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杆洞的意思就是标准杆为</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3</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杆，要求球员第一杆就将球打到果岭，然后通过两杆推杆将球打入洞内</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6" name="Picture 5" descr="04-232x300.jpg"/>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66700" y="1329638"/>
            <a:ext cx="2979546" cy="385286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2960" y="843440"/>
            <a:ext cx="7520940" cy="548640"/>
          </a:xfrm>
        </p:spPr>
        <p:txBody>
          <a:bodyPr>
            <a:noAutofit/>
          </a:bodyPr>
          <a:lstStyle/>
          <a:p>
            <a:pPr algn="ctr"/>
            <a:r>
              <a:rPr lang="en-US" b="1" dirty="0">
                <a:latin typeface="Arial Unicode MS" panose="020B0604020202020204" pitchFamily="34" charset="-122"/>
                <a:ea typeface="Arial Unicode MS" panose="020B0604020202020204" pitchFamily="34" charset="-122"/>
                <a:cs typeface="Arial Unicode MS" panose="020B0604020202020204" pitchFamily="34" charset="-122"/>
              </a:rPr>
              <a:t>Standard Par </a:t>
            </a:r>
            <a:r>
              <a:rPr lang="en-US" b="1" dirty="0" smtClean="0">
                <a:latin typeface="Arial Unicode MS" panose="020B0604020202020204" pitchFamily="34" charset="-122"/>
                <a:ea typeface="Arial Unicode MS" panose="020B0604020202020204" pitchFamily="34" charset="-122"/>
                <a:cs typeface="Arial Unicode MS" panose="020B0604020202020204" pitchFamily="34" charset="-122"/>
              </a:rPr>
              <a:t>- 4 </a:t>
            </a:r>
            <a:r>
              <a:rPr lang="en-US" b="1" dirty="0">
                <a:latin typeface="Arial Unicode MS" panose="020B0604020202020204" pitchFamily="34" charset="-122"/>
                <a:ea typeface="Arial Unicode MS" panose="020B0604020202020204" pitchFamily="34" charset="-122"/>
                <a:cs typeface="Arial Unicode MS" panose="020B0604020202020204" pitchFamily="34" charset="-122"/>
              </a:rPr>
              <a:t>Hole</a:t>
            </a:r>
            <a:br>
              <a:rPr lang="en-US" b="1" dirty="0">
                <a:latin typeface="Arial Unicode MS" panose="020B0604020202020204" pitchFamily="34" charset="-122"/>
                <a:ea typeface="Arial Unicode MS" panose="020B0604020202020204" pitchFamily="34" charset="-122"/>
                <a:cs typeface="Arial Unicode MS" panose="020B0604020202020204" pitchFamily="34" charset="-122"/>
              </a:rPr>
            </a:br>
            <a:r>
              <a:rPr lang="zh-CN" altLang="en-US" b="1" dirty="0">
                <a:latin typeface="Arial Unicode MS" panose="020B0604020202020204" pitchFamily="34" charset="-122"/>
                <a:ea typeface="Arial Unicode MS" panose="020B0604020202020204" pitchFamily="34" charset="-122"/>
                <a:cs typeface="Arial Unicode MS" panose="020B0604020202020204" pitchFamily="34" charset="-122"/>
              </a:rPr>
              <a:t>标准杆为</a:t>
            </a:r>
            <a:r>
              <a:rPr lang="en-US" altLang="zh-CN" b="1" dirty="0">
                <a:latin typeface="Arial Unicode MS" panose="020B0604020202020204" pitchFamily="34" charset="-122"/>
                <a:ea typeface="Arial Unicode MS" panose="020B0604020202020204" pitchFamily="34" charset="-122"/>
                <a:cs typeface="Arial Unicode MS" panose="020B0604020202020204" pitchFamily="34" charset="-122"/>
              </a:rPr>
              <a:t>4</a:t>
            </a:r>
            <a:r>
              <a:rPr lang="zh-CN" altLang="en-US" b="1" dirty="0">
                <a:latin typeface="Arial Unicode MS" panose="020B0604020202020204" pitchFamily="34" charset="-122"/>
                <a:ea typeface="Arial Unicode MS" panose="020B0604020202020204" pitchFamily="34" charset="-122"/>
                <a:cs typeface="Arial Unicode MS" panose="020B0604020202020204" pitchFamily="34" charset="-122"/>
              </a:rPr>
              <a:t>杆的球洞</a:t>
            </a:r>
            <a:endParaRPr lang="en-US"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 name="TextBox 2"/>
          <p:cNvSpPr txBox="1"/>
          <p:nvPr/>
        </p:nvSpPr>
        <p:spPr>
          <a:xfrm>
            <a:off x="3571875" y="1847121"/>
            <a:ext cx="5365749" cy="1477328"/>
          </a:xfrm>
          <a:prstGeom prst="rect">
            <a:avLst/>
          </a:prstGeom>
          <a:noFill/>
        </p:spPr>
        <p:txBody>
          <a:bodyPr wrap="square" rtlCol="0">
            <a:spAutoFit/>
          </a:bodyPr>
          <a:lstStyle/>
          <a:p>
            <a:r>
              <a:rPr lang="en-US" dirty="0">
                <a:latin typeface="Arial Unicode MS" panose="020B0604020202020204" pitchFamily="34" charset="-122"/>
                <a:ea typeface="Arial Unicode MS" panose="020B0604020202020204" pitchFamily="34" charset="-122"/>
                <a:cs typeface="Arial Unicode MS" panose="020B0604020202020204" pitchFamily="34" charset="-122"/>
              </a:rPr>
              <a:t>Par-4 holes are considered the “standard” golf hole and is the most common par for holes on full-sized golf courses</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标准</a:t>
            </a:r>
            <a:r>
              <a:rPr lang="zh-CN" altLang="en-US" dirty="0">
                <a:latin typeface="Arial Unicode MS" panose="020B0604020202020204" pitchFamily="34" charset="-122"/>
                <a:ea typeface="Arial Unicode MS" panose="020B0604020202020204" pitchFamily="34" charset="-122"/>
                <a:cs typeface="Arial Unicode MS" panose="020B0604020202020204" pitchFamily="34" charset="-122"/>
              </a:rPr>
              <a:t>杆为四杆的球洞被认为是标准的高尔夫球洞</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，而且也是最常见的球洞</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TextBox 3"/>
          <p:cNvSpPr txBox="1"/>
          <p:nvPr/>
        </p:nvSpPr>
        <p:spPr>
          <a:xfrm>
            <a:off x="3571875" y="3444062"/>
            <a:ext cx="5365749" cy="1754326"/>
          </a:xfrm>
          <a:prstGeom prst="rect">
            <a:avLst/>
          </a:prstGeom>
          <a:noFill/>
        </p:spPr>
        <p:txBody>
          <a:bodyPr wrap="square" rtlCol="0">
            <a:spAutoFit/>
          </a:bodyPr>
          <a:lstStyle/>
          <a:p>
            <a:r>
              <a:rPr lang="en-US" dirty="0">
                <a:latin typeface="Arial Unicode MS" panose="020B0604020202020204" pitchFamily="34" charset="-122"/>
                <a:ea typeface="Arial Unicode MS" panose="020B0604020202020204" pitchFamily="34" charset="-122"/>
                <a:cs typeface="Arial Unicode MS" panose="020B0604020202020204" pitchFamily="34" charset="-122"/>
              </a:rPr>
              <a:t>A</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 </a:t>
            </a:r>
            <a:r>
              <a:rPr lang="en-US" dirty="0">
                <a:latin typeface="Arial Unicode MS" panose="020B0604020202020204" pitchFamily="34" charset="-122"/>
                <a:ea typeface="Arial Unicode MS" panose="020B0604020202020204" pitchFamily="34" charset="-122"/>
                <a:cs typeface="Arial Unicode MS" panose="020B0604020202020204" pitchFamily="34" charset="-122"/>
              </a:rPr>
              <a:t>par </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4 </a:t>
            </a:r>
            <a:r>
              <a:rPr lang="en-US" dirty="0">
                <a:latin typeface="Arial Unicode MS" panose="020B0604020202020204" pitchFamily="34" charset="-122"/>
                <a:ea typeface="Arial Unicode MS" panose="020B0604020202020204" pitchFamily="34" charset="-122"/>
                <a:cs typeface="Arial Unicode MS" panose="020B0604020202020204" pitchFamily="34" charset="-122"/>
              </a:rPr>
              <a:t>is one where the expert golfer is expected to hit the fairway with his tee </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shot, hit the green with his second stroke</a:t>
            </a:r>
            <a:r>
              <a:rPr lang="en-US" dirty="0">
                <a:latin typeface="Arial Unicode MS" panose="020B0604020202020204" pitchFamily="34" charset="-122"/>
                <a:ea typeface="Arial Unicode MS" panose="020B0604020202020204" pitchFamily="34" charset="-122"/>
                <a:cs typeface="Arial Unicode MS" panose="020B0604020202020204" pitchFamily="34" charset="-122"/>
              </a:rPr>
              <a:t>, and then take two putts to get the ball in the hole</a:t>
            </a:r>
            <a:r>
              <a:rPr lang="en-US" dirty="0" smtClean="0">
                <a:latin typeface="Arial Unicode MS" panose="020B0604020202020204" pitchFamily="34" charset="-122"/>
                <a:ea typeface="Arial Unicode MS" panose="020B0604020202020204" pitchFamily="34" charset="-122"/>
                <a:cs typeface="Arial Unicode MS" panose="020B0604020202020204" pitchFamily="34" charset="-122"/>
              </a:rPr>
              <a:t>.</a:t>
            </a:r>
            <a:endParaRPr lang="en-US"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标准杆为</a:t>
            </a:r>
            <a:r>
              <a:rPr lang="en-US"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4</a:t>
            </a:r>
            <a:r>
              <a:rPr lang="zh-CN" altLang="en-US" dirty="0" smtClean="0">
                <a:latin typeface="Arial Unicode MS" panose="020B0604020202020204" pitchFamily="34" charset="-122"/>
                <a:ea typeface="Arial Unicode MS" panose="020B0604020202020204" pitchFamily="34" charset="-122"/>
                <a:cs typeface="Arial Unicode MS" panose="020B0604020202020204" pitchFamily="34" charset="-122"/>
              </a:rPr>
              <a:t>杆的球洞，球员需要第一杆打到球道上，第二杆打到果岭，最后推两杆完成此洞。</a:t>
            </a:r>
            <a:endParaRPr 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5" name="Picture 4" descr="15-250x300.jpg"/>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57200" y="1639888"/>
            <a:ext cx="2774538" cy="3329446"/>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角度">
  <a:themeElements>
    <a:clrScheme name="角度">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角度">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角度">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Angles</Template>
  <TotalTime>0</TotalTime>
  <Words>8430</Words>
  <Application>WPS 演示</Application>
  <PresentationFormat>全屏显示(4:3)</PresentationFormat>
  <Paragraphs>349</Paragraphs>
  <Slides>42</Slides>
  <Notes>0</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42</vt:i4>
      </vt:variant>
    </vt:vector>
  </HeadingPairs>
  <TitlesOfParts>
    <vt:vector size="65" baseType="lpstr">
      <vt:lpstr>Arial</vt:lpstr>
      <vt:lpstr>宋体</vt:lpstr>
      <vt:lpstr>Wingdings</vt:lpstr>
      <vt:lpstr>Tunga</vt:lpstr>
      <vt:lpstr>Arial Unicode MS</vt:lpstr>
      <vt:lpstr>CorpoA</vt:lpstr>
      <vt:lpstr>Franklin Gothic Book</vt:lpstr>
      <vt:lpstr>微软雅黑</vt:lpstr>
      <vt:lpstr>Arial Unicode MS</vt:lpstr>
      <vt:lpstr>Franklin Gothic Medium</vt:lpstr>
      <vt:lpstr>隶书</vt:lpstr>
      <vt:lpstr>Calibri</vt:lpstr>
      <vt:lpstr>HYZhongSongJ</vt:lpstr>
      <vt:lpstr>Arial</vt:lpstr>
      <vt:lpstr>Courier New</vt:lpstr>
      <vt:lpstr>Broadway</vt:lpstr>
      <vt:lpstr>微软雅黑</vt:lpstr>
      <vt:lpstr>仿宋_GB2312</vt:lpstr>
      <vt:lpstr>楷体</vt:lpstr>
      <vt:lpstr>楷体</vt:lpstr>
      <vt:lpstr>楷体_GB2312</vt:lpstr>
      <vt:lpstr>Wingdings</vt:lpstr>
      <vt:lpstr>角度</vt:lpstr>
      <vt:lpstr>PowerPoint 演示文稿</vt:lpstr>
      <vt:lpstr>PowerPoint 演示文稿</vt:lpstr>
      <vt:lpstr>Everything You Need to Know About Golf 关于高尔夫你需要知道的知识</vt:lpstr>
      <vt:lpstr>Overview  课程计划</vt:lpstr>
      <vt:lpstr>What is Golf? 什么是高尔夫？</vt:lpstr>
      <vt:lpstr>Where is Golf Played? 在哪里打球？</vt:lpstr>
      <vt:lpstr>A Typical Golf Hole 一个典型的高尔夫球洞</vt:lpstr>
      <vt:lpstr>Standard Par - 3 Hole 标准杆为3杆的球洞</vt:lpstr>
      <vt:lpstr>Standard Par - 4 Hole 标准杆为4杆的球洞</vt:lpstr>
      <vt:lpstr>Standard Par - 5 Hole 标准杆为5杆的球洞</vt:lpstr>
      <vt:lpstr>Scoring in Golf 高尔夫记分</vt:lpstr>
      <vt:lpstr>Tee Boxes 发球台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The History of Golf 高尔夫球的历史</vt:lpstr>
      <vt:lpstr>Did the Chinese invent Golf? 中国人发明了高尔夫吗？</vt:lpstr>
      <vt:lpstr>Scotland  苏格兰</vt:lpstr>
      <vt:lpstr>The ‘Old Course’ at St. Andrews is nicknamed ‘The Home of Golf’ and is oldest golf course in the world. It was established in 1552. 圣安德鲁斯的老球场又称为“高尔夫球场的老家”，它是世界上最老的球场， 早在1552年就建造完毕  </vt:lpstr>
      <vt:lpstr>Golf’s Major Championships 四大满贯赛事</vt:lpstr>
      <vt:lpstr>History’s Most Famous Golfers 历史上最著名的球员	</vt:lpstr>
      <vt:lpstr>Golf’s Big Three 高尔夫三巨头</vt:lpstr>
      <vt:lpstr>Golf’s Modern Superstars 高尔夫巨星</vt:lpstr>
      <vt:lpstr>Fundamentals of Golf 高尔夫基本技巧</vt:lpstr>
      <vt:lpstr>The Full Swing 全挥杆</vt:lpstr>
      <vt:lpstr>The “Pitch” 抛高球</vt:lpstr>
      <vt:lpstr>The “Chip” 切球</vt:lpstr>
      <vt:lpstr>The “Bunker” Shot 沙坑球</vt:lpstr>
      <vt:lpstr>The “Putt” 推杆</vt:lpstr>
      <vt:lpstr>The Rules of Golf 高尔夫规则</vt:lpstr>
      <vt:lpstr>Unofficial Rules of Golf 高尔夫不成文的规定</vt:lpstr>
      <vt:lpstr>Proper Golf Etiquette 高尔夫礼仪</vt:lpstr>
      <vt:lpstr>Proper Golf Etiquette 高尔夫礼仪</vt:lpstr>
      <vt:lpstr>Benefits of Golf 打球的收获</vt:lpstr>
      <vt:lpstr>What your Child will Learn from Golf 小孩子会从高尔夫中学到什么？</vt:lpstr>
      <vt:lpstr>PowerPoint 演示文稿</vt:lpstr>
      <vt:lpstr>PowerPoint 演示文稿</vt:lpstr>
      <vt:lpstr>Thank You! 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Golf</dc:title>
  <dc:creator>Cyrus Janssen</dc:creator>
  <cp:lastModifiedBy>Administrator</cp:lastModifiedBy>
  <cp:revision>88</cp:revision>
  <dcterms:created xsi:type="dcterms:W3CDTF">2015-04-18T23:22:00Z</dcterms:created>
  <dcterms:modified xsi:type="dcterms:W3CDTF">2018-05-11T07:32:40Z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